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15"/>
  </p:notesMasterIdLst>
  <p:sldIdLst>
    <p:sldId id="267" r:id="rId2"/>
    <p:sldId id="258" r:id="rId3"/>
    <p:sldId id="268" r:id="rId4"/>
    <p:sldId id="269" r:id="rId5"/>
    <p:sldId id="257" r:id="rId6"/>
    <p:sldId id="270" r:id="rId7"/>
    <p:sldId id="272"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4049" autoAdjust="0"/>
  </p:normalViewPr>
  <p:slideViewPr>
    <p:cSldViewPr snapToGrid="0">
      <p:cViewPr varScale="1">
        <p:scale>
          <a:sx n="65" d="100"/>
          <a:sy n="65" d="100"/>
        </p:scale>
        <p:origin x="10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mailto:office@sherwoodparkdaleskatingclub.co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office@sherwoodparkdaleskatingclub.co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29083C-30BD-4335-977A-97FB27DD4C84}"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79652775-92A2-4F98-BF14-CABC0B9318E2}">
      <dgm:prSet/>
      <dgm:spPr/>
      <dgm:t>
        <a:bodyPr/>
        <a:lstStyle/>
        <a:p>
          <a:pPr>
            <a:defRPr b="1"/>
          </a:pPr>
          <a:r>
            <a:rPr lang="en-CA" dirty="0"/>
            <a:t>Are you new to POWERSKATE? Welcome to SPSC</a:t>
          </a:r>
          <a:endParaRPr lang="en-US" dirty="0"/>
        </a:p>
      </dgm:t>
    </dgm:pt>
    <dgm:pt modelId="{431D41A8-9EE1-4D8D-ADE9-7D09A9755A7B}" type="parTrans" cxnId="{10DE981F-35BA-477A-B3DB-0A91157F37E6}">
      <dgm:prSet/>
      <dgm:spPr/>
      <dgm:t>
        <a:bodyPr/>
        <a:lstStyle/>
        <a:p>
          <a:endParaRPr lang="en-US"/>
        </a:p>
      </dgm:t>
    </dgm:pt>
    <dgm:pt modelId="{15640D4A-381A-4FEA-9240-86B7EADF82AC}" type="sibTrans" cxnId="{10DE981F-35BA-477A-B3DB-0A91157F37E6}">
      <dgm:prSet/>
      <dgm:spPr/>
      <dgm:t>
        <a:bodyPr/>
        <a:lstStyle/>
        <a:p>
          <a:endParaRPr lang="en-US"/>
        </a:p>
      </dgm:t>
    </dgm:pt>
    <dgm:pt modelId="{FA09C2D0-D301-49D8-B056-B20E35220CD0}">
      <dgm:prSet/>
      <dgm:spPr/>
      <dgm:t>
        <a:bodyPr/>
        <a:lstStyle/>
        <a:p>
          <a:pPr>
            <a:defRPr b="1"/>
          </a:pPr>
          <a:r>
            <a:rPr lang="en-CA" dirty="0"/>
            <a:t>If you are returning… Welcome Back</a:t>
          </a:r>
          <a:endParaRPr lang="en-US" dirty="0"/>
        </a:p>
      </dgm:t>
    </dgm:pt>
    <dgm:pt modelId="{9B4C0965-9DE8-443C-ADDB-9DF35D4B551D}" type="parTrans" cxnId="{AB431BBA-F887-420F-BBC7-EC61955035CC}">
      <dgm:prSet/>
      <dgm:spPr/>
      <dgm:t>
        <a:bodyPr/>
        <a:lstStyle/>
        <a:p>
          <a:endParaRPr lang="en-US"/>
        </a:p>
      </dgm:t>
    </dgm:pt>
    <dgm:pt modelId="{85A17260-015E-440F-AC7B-F4C9A475C016}" type="sibTrans" cxnId="{AB431BBA-F887-420F-BBC7-EC61955035CC}">
      <dgm:prSet/>
      <dgm:spPr/>
      <dgm:t>
        <a:bodyPr/>
        <a:lstStyle/>
        <a:p>
          <a:endParaRPr lang="en-US"/>
        </a:p>
      </dgm:t>
    </dgm:pt>
    <dgm:pt modelId="{48A5B1F2-0D50-4763-9840-1405FA1F62B3}">
      <dgm:prSet/>
      <dgm:spPr/>
      <dgm:t>
        <a:bodyPr/>
        <a:lstStyle/>
        <a:p>
          <a:pPr>
            <a:defRPr b="1"/>
          </a:pPr>
          <a:r>
            <a:rPr lang="en-CA"/>
            <a:t>For any not aware</a:t>
          </a:r>
          <a:endParaRPr lang="en-US"/>
        </a:p>
      </dgm:t>
    </dgm:pt>
    <dgm:pt modelId="{9639A67F-E85F-43F0-83A3-F617A33CED96}" type="parTrans" cxnId="{36D5D583-1D8F-485B-B3BD-48C9D4E4AB12}">
      <dgm:prSet/>
      <dgm:spPr/>
      <dgm:t>
        <a:bodyPr/>
        <a:lstStyle/>
        <a:p>
          <a:endParaRPr lang="en-US"/>
        </a:p>
      </dgm:t>
    </dgm:pt>
    <dgm:pt modelId="{3F9D5FDA-9445-4CC9-B893-2EFEF216C420}" type="sibTrans" cxnId="{36D5D583-1D8F-485B-B3BD-48C9D4E4AB12}">
      <dgm:prSet/>
      <dgm:spPr/>
      <dgm:t>
        <a:bodyPr/>
        <a:lstStyle/>
        <a:p>
          <a:endParaRPr lang="en-US"/>
        </a:p>
      </dgm:t>
    </dgm:pt>
    <dgm:pt modelId="{6BA31D88-F543-4933-AEB3-00371FFC1A98}">
      <dgm:prSet/>
      <dgm:spPr/>
      <dgm:t>
        <a:bodyPr/>
        <a:lstStyle/>
        <a:p>
          <a:r>
            <a:rPr lang="en-CA" dirty="0"/>
            <a:t>Chanda Bissett is our Club President</a:t>
          </a:r>
          <a:endParaRPr lang="en-US" dirty="0"/>
        </a:p>
      </dgm:t>
    </dgm:pt>
    <dgm:pt modelId="{947469A7-F5D1-4E7C-8744-9DF4F0075205}" type="parTrans" cxnId="{5A05809F-2948-4E9D-8F92-6F3B6ACA7A36}">
      <dgm:prSet/>
      <dgm:spPr/>
      <dgm:t>
        <a:bodyPr/>
        <a:lstStyle/>
        <a:p>
          <a:endParaRPr lang="en-US"/>
        </a:p>
      </dgm:t>
    </dgm:pt>
    <dgm:pt modelId="{55409EDF-4444-4852-AAA8-01A6CF3919CD}" type="sibTrans" cxnId="{5A05809F-2948-4E9D-8F92-6F3B6ACA7A36}">
      <dgm:prSet/>
      <dgm:spPr/>
      <dgm:t>
        <a:bodyPr/>
        <a:lstStyle/>
        <a:p>
          <a:endParaRPr lang="en-US"/>
        </a:p>
      </dgm:t>
    </dgm:pt>
    <dgm:pt modelId="{8D17CFFF-9371-4CF0-885E-48AA7AB80086}">
      <dgm:prSet/>
      <dgm:spPr/>
      <dgm:t>
        <a:bodyPr/>
        <a:lstStyle/>
        <a:p>
          <a:r>
            <a:rPr lang="en-CA" dirty="0"/>
            <a:t>And Laurie Godfrey is the Club Administrator</a:t>
          </a:r>
          <a:endParaRPr lang="en-US" dirty="0"/>
        </a:p>
      </dgm:t>
    </dgm:pt>
    <dgm:pt modelId="{B7417B2F-A6F2-41AE-8FB7-F0AEA436C5BF}" type="parTrans" cxnId="{D27B98C7-EE77-4B50-945F-866A57FF8624}">
      <dgm:prSet/>
      <dgm:spPr/>
      <dgm:t>
        <a:bodyPr/>
        <a:lstStyle/>
        <a:p>
          <a:endParaRPr lang="en-US"/>
        </a:p>
      </dgm:t>
    </dgm:pt>
    <dgm:pt modelId="{F5A4DA7B-8EAA-44DC-9AC5-63A277D31D09}" type="sibTrans" cxnId="{D27B98C7-EE77-4B50-945F-866A57FF8624}">
      <dgm:prSet/>
      <dgm:spPr/>
      <dgm:t>
        <a:bodyPr/>
        <a:lstStyle/>
        <a:p>
          <a:endParaRPr lang="en-US"/>
        </a:p>
      </dgm:t>
    </dgm:pt>
    <dgm:pt modelId="{3A6F155C-5F96-4D3A-AD77-7F7FE4218EAD}">
      <dgm:prSet/>
      <dgm:spPr/>
      <dgm:t>
        <a:bodyPr/>
        <a:lstStyle/>
        <a:p>
          <a:pPr>
            <a:defRPr b="1"/>
          </a:pPr>
          <a:r>
            <a:rPr lang="en-CA"/>
            <a:t>You can reach any of our board or coaches through our office email </a:t>
          </a:r>
          <a:r>
            <a:rPr lang="en-CA">
              <a:hlinkClick xmlns:r="http://schemas.openxmlformats.org/officeDocument/2006/relationships" r:id="rId1"/>
            </a:rPr>
            <a:t>office@sherwoodparkdaleskatingclub.com</a:t>
          </a:r>
          <a:r>
            <a:rPr lang="en-CA"/>
            <a:t>  or go to our Contact us page for individual contacts or direct link to our club address</a:t>
          </a:r>
          <a:endParaRPr lang="en-US"/>
        </a:p>
      </dgm:t>
    </dgm:pt>
    <dgm:pt modelId="{745B5BC5-016E-4014-8D86-A8E38C40D526}" type="parTrans" cxnId="{65AE8243-1E84-4DB1-9933-CE76FD61CC93}">
      <dgm:prSet/>
      <dgm:spPr/>
      <dgm:t>
        <a:bodyPr/>
        <a:lstStyle/>
        <a:p>
          <a:endParaRPr lang="en-US"/>
        </a:p>
      </dgm:t>
    </dgm:pt>
    <dgm:pt modelId="{50CFCF94-99FC-4F30-9DFC-FDAB8BC187DE}" type="sibTrans" cxnId="{65AE8243-1E84-4DB1-9933-CE76FD61CC93}">
      <dgm:prSet/>
      <dgm:spPr/>
      <dgm:t>
        <a:bodyPr/>
        <a:lstStyle/>
        <a:p>
          <a:endParaRPr lang="en-US"/>
        </a:p>
      </dgm:t>
    </dgm:pt>
    <dgm:pt modelId="{168030BC-CA85-4FEA-9730-48F64B1926DA}">
      <dgm:prSet/>
      <dgm:spPr/>
      <dgm:t>
        <a:bodyPr/>
        <a:lstStyle/>
        <a:p>
          <a:r>
            <a:rPr lang="en-US" dirty="0"/>
            <a:t>Jessica Godfrey &amp; Deonna King are the </a:t>
          </a:r>
          <a:r>
            <a:rPr lang="en-US" dirty="0" err="1"/>
            <a:t>Powerskate</a:t>
          </a:r>
          <a:r>
            <a:rPr lang="en-US" dirty="0"/>
            <a:t> Coaches </a:t>
          </a:r>
        </a:p>
      </dgm:t>
    </dgm:pt>
    <dgm:pt modelId="{21AF8F31-2475-4887-8373-A265C89ED1D2}" type="parTrans" cxnId="{A133FF68-9904-41F3-B482-E1FC73D15FD6}">
      <dgm:prSet/>
      <dgm:spPr/>
      <dgm:t>
        <a:bodyPr/>
        <a:lstStyle/>
        <a:p>
          <a:endParaRPr lang="en-CA"/>
        </a:p>
      </dgm:t>
    </dgm:pt>
    <dgm:pt modelId="{88F49070-D185-47CC-9CDC-1604FEEEE404}" type="sibTrans" cxnId="{A133FF68-9904-41F3-B482-E1FC73D15FD6}">
      <dgm:prSet/>
      <dgm:spPr/>
      <dgm:t>
        <a:bodyPr/>
        <a:lstStyle/>
        <a:p>
          <a:endParaRPr lang="en-CA"/>
        </a:p>
      </dgm:t>
    </dgm:pt>
    <dgm:pt modelId="{52F4CEDA-F860-4880-9EAF-597AEC5BF1CF}" type="pres">
      <dgm:prSet presAssocID="{7529083C-30BD-4335-977A-97FB27DD4C84}" presName="outerComposite" presStyleCnt="0">
        <dgm:presLayoutVars>
          <dgm:chMax val="5"/>
          <dgm:dir/>
          <dgm:resizeHandles val="exact"/>
        </dgm:presLayoutVars>
      </dgm:prSet>
      <dgm:spPr/>
    </dgm:pt>
    <dgm:pt modelId="{DAF9802B-6E57-4F50-9217-905A1AAC58FE}" type="pres">
      <dgm:prSet presAssocID="{7529083C-30BD-4335-977A-97FB27DD4C84}" presName="dummyMaxCanvas" presStyleCnt="0">
        <dgm:presLayoutVars/>
      </dgm:prSet>
      <dgm:spPr/>
    </dgm:pt>
    <dgm:pt modelId="{0AA60AE6-2999-4EA6-8669-CDFE1D1BB251}" type="pres">
      <dgm:prSet presAssocID="{7529083C-30BD-4335-977A-97FB27DD4C84}" presName="FourNodes_1" presStyleLbl="node1" presStyleIdx="0" presStyleCnt="4" custLinFactNeighborX="-1378" custLinFactNeighborY="-37114">
        <dgm:presLayoutVars>
          <dgm:bulletEnabled val="1"/>
        </dgm:presLayoutVars>
      </dgm:prSet>
      <dgm:spPr/>
    </dgm:pt>
    <dgm:pt modelId="{817253B5-BB3B-42BF-9FD4-50467094C952}" type="pres">
      <dgm:prSet presAssocID="{7529083C-30BD-4335-977A-97FB27DD4C84}" presName="FourNodes_2" presStyleLbl="node1" presStyleIdx="1" presStyleCnt="4">
        <dgm:presLayoutVars>
          <dgm:bulletEnabled val="1"/>
        </dgm:presLayoutVars>
      </dgm:prSet>
      <dgm:spPr/>
    </dgm:pt>
    <dgm:pt modelId="{5410E7C8-58DB-4553-BC95-80B87B07C855}" type="pres">
      <dgm:prSet presAssocID="{7529083C-30BD-4335-977A-97FB27DD4C84}" presName="FourNodes_3" presStyleLbl="node1" presStyleIdx="2" presStyleCnt="4">
        <dgm:presLayoutVars>
          <dgm:bulletEnabled val="1"/>
        </dgm:presLayoutVars>
      </dgm:prSet>
      <dgm:spPr/>
    </dgm:pt>
    <dgm:pt modelId="{62DB7CA0-3EE3-4B28-B91C-2ED6E925AE5F}" type="pres">
      <dgm:prSet presAssocID="{7529083C-30BD-4335-977A-97FB27DD4C84}" presName="FourNodes_4" presStyleLbl="node1" presStyleIdx="3" presStyleCnt="4">
        <dgm:presLayoutVars>
          <dgm:bulletEnabled val="1"/>
        </dgm:presLayoutVars>
      </dgm:prSet>
      <dgm:spPr/>
    </dgm:pt>
    <dgm:pt modelId="{E82DE19B-A292-4999-9EF5-EC268FC3CE6C}" type="pres">
      <dgm:prSet presAssocID="{7529083C-30BD-4335-977A-97FB27DD4C84}" presName="FourConn_1-2" presStyleLbl="fgAccFollowNode1" presStyleIdx="0" presStyleCnt="3">
        <dgm:presLayoutVars>
          <dgm:bulletEnabled val="1"/>
        </dgm:presLayoutVars>
      </dgm:prSet>
      <dgm:spPr/>
    </dgm:pt>
    <dgm:pt modelId="{D0BF4FD4-6548-48AB-AB03-CD705F2CC946}" type="pres">
      <dgm:prSet presAssocID="{7529083C-30BD-4335-977A-97FB27DD4C84}" presName="FourConn_2-3" presStyleLbl="fgAccFollowNode1" presStyleIdx="1" presStyleCnt="3">
        <dgm:presLayoutVars>
          <dgm:bulletEnabled val="1"/>
        </dgm:presLayoutVars>
      </dgm:prSet>
      <dgm:spPr/>
    </dgm:pt>
    <dgm:pt modelId="{4A17590E-1201-4AD7-AF8C-D875ECA44276}" type="pres">
      <dgm:prSet presAssocID="{7529083C-30BD-4335-977A-97FB27DD4C84}" presName="FourConn_3-4" presStyleLbl="fgAccFollowNode1" presStyleIdx="2" presStyleCnt="3">
        <dgm:presLayoutVars>
          <dgm:bulletEnabled val="1"/>
        </dgm:presLayoutVars>
      </dgm:prSet>
      <dgm:spPr/>
    </dgm:pt>
    <dgm:pt modelId="{603D3D59-5AEB-4E2B-B8F5-D009A5A554CE}" type="pres">
      <dgm:prSet presAssocID="{7529083C-30BD-4335-977A-97FB27DD4C84}" presName="FourNodes_1_text" presStyleLbl="node1" presStyleIdx="3" presStyleCnt="4">
        <dgm:presLayoutVars>
          <dgm:bulletEnabled val="1"/>
        </dgm:presLayoutVars>
      </dgm:prSet>
      <dgm:spPr/>
    </dgm:pt>
    <dgm:pt modelId="{1193ECD1-2FF8-48D0-9960-4D2CB94800AE}" type="pres">
      <dgm:prSet presAssocID="{7529083C-30BD-4335-977A-97FB27DD4C84}" presName="FourNodes_2_text" presStyleLbl="node1" presStyleIdx="3" presStyleCnt="4">
        <dgm:presLayoutVars>
          <dgm:bulletEnabled val="1"/>
        </dgm:presLayoutVars>
      </dgm:prSet>
      <dgm:spPr/>
    </dgm:pt>
    <dgm:pt modelId="{8EEF8FC2-FA3E-4963-9F21-207F5ED7DD6B}" type="pres">
      <dgm:prSet presAssocID="{7529083C-30BD-4335-977A-97FB27DD4C84}" presName="FourNodes_3_text" presStyleLbl="node1" presStyleIdx="3" presStyleCnt="4">
        <dgm:presLayoutVars>
          <dgm:bulletEnabled val="1"/>
        </dgm:presLayoutVars>
      </dgm:prSet>
      <dgm:spPr/>
    </dgm:pt>
    <dgm:pt modelId="{C8F6B54B-C8A0-4A9A-95F7-3EA9B36FC495}" type="pres">
      <dgm:prSet presAssocID="{7529083C-30BD-4335-977A-97FB27DD4C84}" presName="FourNodes_4_text" presStyleLbl="node1" presStyleIdx="3" presStyleCnt="4">
        <dgm:presLayoutVars>
          <dgm:bulletEnabled val="1"/>
        </dgm:presLayoutVars>
      </dgm:prSet>
      <dgm:spPr/>
    </dgm:pt>
  </dgm:ptLst>
  <dgm:cxnLst>
    <dgm:cxn modelId="{D05B4311-7620-4A3B-923B-1ABE1E8FFD67}" type="presOf" srcId="{168030BC-CA85-4FEA-9730-48F64B1926DA}" destId="{5410E7C8-58DB-4553-BC95-80B87B07C855}" srcOrd="0" destOrd="3" presId="urn:microsoft.com/office/officeart/2005/8/layout/vProcess5"/>
    <dgm:cxn modelId="{7262B313-C1A6-401D-B94D-0E4CBA846906}" type="presOf" srcId="{FA09C2D0-D301-49D8-B056-B20E35220CD0}" destId="{817253B5-BB3B-42BF-9FD4-50467094C952}" srcOrd="0" destOrd="0" presId="urn:microsoft.com/office/officeart/2005/8/layout/vProcess5"/>
    <dgm:cxn modelId="{10DE981F-35BA-477A-B3DB-0A91157F37E6}" srcId="{7529083C-30BD-4335-977A-97FB27DD4C84}" destId="{79652775-92A2-4F98-BF14-CABC0B9318E2}" srcOrd="0" destOrd="0" parTransId="{431D41A8-9EE1-4D8D-ADE9-7D09A9755A7B}" sibTransId="{15640D4A-381A-4FEA-9240-86B7EADF82AC}"/>
    <dgm:cxn modelId="{3A541429-B893-49C9-BD40-E5712448AF76}" type="presOf" srcId="{85A17260-015E-440F-AC7B-F4C9A475C016}" destId="{D0BF4FD4-6548-48AB-AB03-CD705F2CC946}" srcOrd="0" destOrd="0" presId="urn:microsoft.com/office/officeart/2005/8/layout/vProcess5"/>
    <dgm:cxn modelId="{4C23EB30-DC5F-4DF0-98A3-4CEBE6D9A893}" type="presOf" srcId="{79652775-92A2-4F98-BF14-CABC0B9318E2}" destId="{0AA60AE6-2999-4EA6-8669-CDFE1D1BB251}" srcOrd="0" destOrd="0" presId="urn:microsoft.com/office/officeart/2005/8/layout/vProcess5"/>
    <dgm:cxn modelId="{FAD75D36-0DDE-4B7A-B078-59DE9967AF30}" type="presOf" srcId="{48A5B1F2-0D50-4763-9840-1405FA1F62B3}" destId="{5410E7C8-58DB-4553-BC95-80B87B07C855}" srcOrd="0" destOrd="0" presId="urn:microsoft.com/office/officeart/2005/8/layout/vProcess5"/>
    <dgm:cxn modelId="{88B3695D-A6B6-4F24-B6EE-265A5BD7F326}" type="presOf" srcId="{3F9D5FDA-9445-4CC9-B893-2EFEF216C420}" destId="{4A17590E-1201-4AD7-AF8C-D875ECA44276}" srcOrd="0" destOrd="0" presId="urn:microsoft.com/office/officeart/2005/8/layout/vProcess5"/>
    <dgm:cxn modelId="{C040545D-3326-4717-B89E-1383AF982230}" type="presOf" srcId="{48A5B1F2-0D50-4763-9840-1405FA1F62B3}" destId="{8EEF8FC2-FA3E-4963-9F21-207F5ED7DD6B}" srcOrd="1" destOrd="0" presId="urn:microsoft.com/office/officeart/2005/8/layout/vProcess5"/>
    <dgm:cxn modelId="{65AE8243-1E84-4DB1-9933-CE76FD61CC93}" srcId="{7529083C-30BD-4335-977A-97FB27DD4C84}" destId="{3A6F155C-5F96-4D3A-AD77-7F7FE4218EAD}" srcOrd="3" destOrd="0" parTransId="{745B5BC5-016E-4014-8D86-A8E38C40D526}" sibTransId="{50CFCF94-99FC-4F30-9DFC-FDAB8BC187DE}"/>
    <dgm:cxn modelId="{D61D2046-D5E0-4E2E-9CD5-F4C45586A7FC}" type="presOf" srcId="{15640D4A-381A-4FEA-9240-86B7EADF82AC}" destId="{E82DE19B-A292-4999-9EF5-EC268FC3CE6C}" srcOrd="0" destOrd="0" presId="urn:microsoft.com/office/officeart/2005/8/layout/vProcess5"/>
    <dgm:cxn modelId="{A133FF68-9904-41F3-B482-E1FC73D15FD6}" srcId="{48A5B1F2-0D50-4763-9840-1405FA1F62B3}" destId="{168030BC-CA85-4FEA-9730-48F64B1926DA}" srcOrd="2" destOrd="0" parTransId="{21AF8F31-2475-4887-8373-A265C89ED1D2}" sibTransId="{88F49070-D185-47CC-9CDC-1604FEEEE404}"/>
    <dgm:cxn modelId="{ABCD4449-A9ED-40A4-8261-FA4D6741378A}" type="presOf" srcId="{8D17CFFF-9371-4CF0-885E-48AA7AB80086}" destId="{8EEF8FC2-FA3E-4963-9F21-207F5ED7DD6B}" srcOrd="1" destOrd="2" presId="urn:microsoft.com/office/officeart/2005/8/layout/vProcess5"/>
    <dgm:cxn modelId="{A2EB8E4B-F3A1-4A6D-AA63-811B7B6203C4}" type="presOf" srcId="{168030BC-CA85-4FEA-9730-48F64B1926DA}" destId="{8EEF8FC2-FA3E-4963-9F21-207F5ED7DD6B}" srcOrd="1" destOrd="3" presId="urn:microsoft.com/office/officeart/2005/8/layout/vProcess5"/>
    <dgm:cxn modelId="{FC453974-FC3C-4691-A2F0-400851AC8169}" type="presOf" srcId="{6BA31D88-F543-4933-AEB3-00371FFC1A98}" destId="{5410E7C8-58DB-4553-BC95-80B87B07C855}" srcOrd="0" destOrd="1" presId="urn:microsoft.com/office/officeart/2005/8/layout/vProcess5"/>
    <dgm:cxn modelId="{36D5D583-1D8F-485B-B3BD-48C9D4E4AB12}" srcId="{7529083C-30BD-4335-977A-97FB27DD4C84}" destId="{48A5B1F2-0D50-4763-9840-1405FA1F62B3}" srcOrd="2" destOrd="0" parTransId="{9639A67F-E85F-43F0-83A3-F617A33CED96}" sibTransId="{3F9D5FDA-9445-4CC9-B893-2EFEF216C420}"/>
    <dgm:cxn modelId="{56CF918E-6A5A-463B-AF9A-B60AEBACD2D5}" type="presOf" srcId="{6BA31D88-F543-4933-AEB3-00371FFC1A98}" destId="{8EEF8FC2-FA3E-4963-9F21-207F5ED7DD6B}" srcOrd="1" destOrd="1" presId="urn:microsoft.com/office/officeart/2005/8/layout/vProcess5"/>
    <dgm:cxn modelId="{0313529A-6361-42E6-B529-A1BF0928A696}" type="presOf" srcId="{8D17CFFF-9371-4CF0-885E-48AA7AB80086}" destId="{5410E7C8-58DB-4553-BC95-80B87B07C855}" srcOrd="0" destOrd="2" presId="urn:microsoft.com/office/officeart/2005/8/layout/vProcess5"/>
    <dgm:cxn modelId="{5A05809F-2948-4E9D-8F92-6F3B6ACA7A36}" srcId="{48A5B1F2-0D50-4763-9840-1405FA1F62B3}" destId="{6BA31D88-F543-4933-AEB3-00371FFC1A98}" srcOrd="0" destOrd="0" parTransId="{947469A7-F5D1-4E7C-8744-9DF4F0075205}" sibTransId="{55409EDF-4444-4852-AAA8-01A6CF3919CD}"/>
    <dgm:cxn modelId="{C1753EA1-7889-45CA-964D-78A2A42484D9}" type="presOf" srcId="{7529083C-30BD-4335-977A-97FB27DD4C84}" destId="{52F4CEDA-F860-4880-9EAF-597AEC5BF1CF}" srcOrd="0" destOrd="0" presId="urn:microsoft.com/office/officeart/2005/8/layout/vProcess5"/>
    <dgm:cxn modelId="{957535A7-6B32-4AB9-884A-B55B8D8A5700}" type="presOf" srcId="{3A6F155C-5F96-4D3A-AD77-7F7FE4218EAD}" destId="{62DB7CA0-3EE3-4B28-B91C-2ED6E925AE5F}" srcOrd="0" destOrd="0" presId="urn:microsoft.com/office/officeart/2005/8/layout/vProcess5"/>
    <dgm:cxn modelId="{AB431BBA-F887-420F-BBC7-EC61955035CC}" srcId="{7529083C-30BD-4335-977A-97FB27DD4C84}" destId="{FA09C2D0-D301-49D8-B056-B20E35220CD0}" srcOrd="1" destOrd="0" parTransId="{9B4C0965-9DE8-443C-ADDB-9DF35D4B551D}" sibTransId="{85A17260-015E-440F-AC7B-F4C9A475C016}"/>
    <dgm:cxn modelId="{0F9952C0-B21A-41ED-AADE-7D5E4AD1B544}" type="presOf" srcId="{79652775-92A2-4F98-BF14-CABC0B9318E2}" destId="{603D3D59-5AEB-4E2B-B8F5-D009A5A554CE}" srcOrd="1" destOrd="0" presId="urn:microsoft.com/office/officeart/2005/8/layout/vProcess5"/>
    <dgm:cxn modelId="{D27B98C7-EE77-4B50-945F-866A57FF8624}" srcId="{48A5B1F2-0D50-4763-9840-1405FA1F62B3}" destId="{8D17CFFF-9371-4CF0-885E-48AA7AB80086}" srcOrd="1" destOrd="0" parTransId="{B7417B2F-A6F2-41AE-8FB7-F0AEA436C5BF}" sibTransId="{F5A4DA7B-8EAA-44DC-9AC5-63A277D31D09}"/>
    <dgm:cxn modelId="{69D437DA-9EC9-4597-8E4E-863C29E3EFE0}" type="presOf" srcId="{FA09C2D0-D301-49D8-B056-B20E35220CD0}" destId="{1193ECD1-2FF8-48D0-9960-4D2CB94800AE}" srcOrd="1" destOrd="0" presId="urn:microsoft.com/office/officeart/2005/8/layout/vProcess5"/>
    <dgm:cxn modelId="{A65E0EF4-1AC6-4778-9201-02680EFA07DF}" type="presOf" srcId="{3A6F155C-5F96-4D3A-AD77-7F7FE4218EAD}" destId="{C8F6B54B-C8A0-4A9A-95F7-3EA9B36FC495}" srcOrd="1" destOrd="0" presId="urn:microsoft.com/office/officeart/2005/8/layout/vProcess5"/>
    <dgm:cxn modelId="{F62918CE-80AD-45B4-A3D6-B29541FE2D2B}" type="presParOf" srcId="{52F4CEDA-F860-4880-9EAF-597AEC5BF1CF}" destId="{DAF9802B-6E57-4F50-9217-905A1AAC58FE}" srcOrd="0" destOrd="0" presId="urn:microsoft.com/office/officeart/2005/8/layout/vProcess5"/>
    <dgm:cxn modelId="{7FB9DAF1-8976-4E34-A42E-403EF7ADD064}" type="presParOf" srcId="{52F4CEDA-F860-4880-9EAF-597AEC5BF1CF}" destId="{0AA60AE6-2999-4EA6-8669-CDFE1D1BB251}" srcOrd="1" destOrd="0" presId="urn:microsoft.com/office/officeart/2005/8/layout/vProcess5"/>
    <dgm:cxn modelId="{2BD6D55F-F108-4773-A7D8-48FFE8289CFF}" type="presParOf" srcId="{52F4CEDA-F860-4880-9EAF-597AEC5BF1CF}" destId="{817253B5-BB3B-42BF-9FD4-50467094C952}" srcOrd="2" destOrd="0" presId="urn:microsoft.com/office/officeart/2005/8/layout/vProcess5"/>
    <dgm:cxn modelId="{CB37CBBE-4A88-4FE6-B15C-B77E0D0E880E}" type="presParOf" srcId="{52F4CEDA-F860-4880-9EAF-597AEC5BF1CF}" destId="{5410E7C8-58DB-4553-BC95-80B87B07C855}" srcOrd="3" destOrd="0" presId="urn:microsoft.com/office/officeart/2005/8/layout/vProcess5"/>
    <dgm:cxn modelId="{04DC4456-6B5D-44F2-80DC-AA6C64A8C838}" type="presParOf" srcId="{52F4CEDA-F860-4880-9EAF-597AEC5BF1CF}" destId="{62DB7CA0-3EE3-4B28-B91C-2ED6E925AE5F}" srcOrd="4" destOrd="0" presId="urn:microsoft.com/office/officeart/2005/8/layout/vProcess5"/>
    <dgm:cxn modelId="{E2767AC4-8829-43A4-8C41-3E66504061D8}" type="presParOf" srcId="{52F4CEDA-F860-4880-9EAF-597AEC5BF1CF}" destId="{E82DE19B-A292-4999-9EF5-EC268FC3CE6C}" srcOrd="5" destOrd="0" presId="urn:microsoft.com/office/officeart/2005/8/layout/vProcess5"/>
    <dgm:cxn modelId="{6112B062-B92C-4709-88A1-3F0D0E2D2E03}" type="presParOf" srcId="{52F4CEDA-F860-4880-9EAF-597AEC5BF1CF}" destId="{D0BF4FD4-6548-48AB-AB03-CD705F2CC946}" srcOrd="6" destOrd="0" presId="urn:microsoft.com/office/officeart/2005/8/layout/vProcess5"/>
    <dgm:cxn modelId="{DB8874F0-2DDC-451F-BDF8-03F62A368945}" type="presParOf" srcId="{52F4CEDA-F860-4880-9EAF-597AEC5BF1CF}" destId="{4A17590E-1201-4AD7-AF8C-D875ECA44276}" srcOrd="7" destOrd="0" presId="urn:microsoft.com/office/officeart/2005/8/layout/vProcess5"/>
    <dgm:cxn modelId="{6F21052A-85B1-4416-9782-32AC6BFF8F23}" type="presParOf" srcId="{52F4CEDA-F860-4880-9EAF-597AEC5BF1CF}" destId="{603D3D59-5AEB-4E2B-B8F5-D009A5A554CE}" srcOrd="8" destOrd="0" presId="urn:microsoft.com/office/officeart/2005/8/layout/vProcess5"/>
    <dgm:cxn modelId="{4B5D5BBA-1ECE-4298-B2BB-1EA85F4B819D}" type="presParOf" srcId="{52F4CEDA-F860-4880-9EAF-597AEC5BF1CF}" destId="{1193ECD1-2FF8-48D0-9960-4D2CB94800AE}" srcOrd="9" destOrd="0" presId="urn:microsoft.com/office/officeart/2005/8/layout/vProcess5"/>
    <dgm:cxn modelId="{64F1804A-BAB7-403D-8C8E-6D10922C2876}" type="presParOf" srcId="{52F4CEDA-F860-4880-9EAF-597AEC5BF1CF}" destId="{8EEF8FC2-FA3E-4963-9F21-207F5ED7DD6B}" srcOrd="10" destOrd="0" presId="urn:microsoft.com/office/officeart/2005/8/layout/vProcess5"/>
    <dgm:cxn modelId="{CE860EAA-617B-4826-8D9B-E7FA52CABED9}" type="presParOf" srcId="{52F4CEDA-F860-4880-9EAF-597AEC5BF1CF}" destId="{C8F6B54B-C8A0-4A9A-95F7-3EA9B36FC49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60AE6-2999-4EA6-8669-CDFE1D1BB251}">
      <dsp:nvSpPr>
        <dsp:cNvPr id="0" name=""/>
        <dsp:cNvSpPr/>
      </dsp:nvSpPr>
      <dsp:spPr>
        <a:xfrm>
          <a:off x="0" y="0"/>
          <a:ext cx="8656320" cy="776613"/>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defRPr b="1"/>
          </a:pPr>
          <a:r>
            <a:rPr lang="en-CA" sz="1100" kern="1200" dirty="0"/>
            <a:t>Are you new to POWERSKATE? Welcome to SPSC</a:t>
          </a:r>
          <a:endParaRPr lang="en-US" sz="1100" kern="1200" dirty="0"/>
        </a:p>
      </dsp:txBody>
      <dsp:txXfrm>
        <a:off x="22746" y="22746"/>
        <a:ext cx="7752669" cy="731121"/>
      </dsp:txXfrm>
    </dsp:sp>
    <dsp:sp modelId="{817253B5-BB3B-42BF-9FD4-50467094C952}">
      <dsp:nvSpPr>
        <dsp:cNvPr id="0" name=""/>
        <dsp:cNvSpPr/>
      </dsp:nvSpPr>
      <dsp:spPr>
        <a:xfrm>
          <a:off x="724966" y="917816"/>
          <a:ext cx="8656320" cy="776613"/>
        </a:xfrm>
        <a:prstGeom prst="roundRect">
          <a:avLst>
            <a:gd name="adj" fmla="val 10000"/>
          </a:avLst>
        </a:prstGeom>
        <a:gradFill rotWithShape="0">
          <a:gsLst>
            <a:gs pos="0">
              <a:schemeClr val="accent2">
                <a:hueOff val="383163"/>
                <a:satOff val="-6257"/>
                <a:lumOff val="392"/>
                <a:alphaOff val="0"/>
                <a:tint val="96000"/>
                <a:satMod val="100000"/>
                <a:lumMod val="104000"/>
              </a:schemeClr>
            </a:gs>
            <a:gs pos="78000">
              <a:schemeClr val="accent2">
                <a:hueOff val="383163"/>
                <a:satOff val="-6257"/>
                <a:lumOff val="392"/>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defRPr b="1"/>
          </a:pPr>
          <a:r>
            <a:rPr lang="en-CA" sz="1100" kern="1200" dirty="0"/>
            <a:t>If you are returning… Welcome Back</a:t>
          </a:r>
          <a:endParaRPr lang="en-US" sz="1100" kern="1200" dirty="0"/>
        </a:p>
      </dsp:txBody>
      <dsp:txXfrm>
        <a:off x="747712" y="940562"/>
        <a:ext cx="7381062" cy="731121"/>
      </dsp:txXfrm>
    </dsp:sp>
    <dsp:sp modelId="{5410E7C8-58DB-4553-BC95-80B87B07C855}">
      <dsp:nvSpPr>
        <dsp:cNvPr id="0" name=""/>
        <dsp:cNvSpPr/>
      </dsp:nvSpPr>
      <dsp:spPr>
        <a:xfrm>
          <a:off x="1439113" y="1835632"/>
          <a:ext cx="8656320" cy="776613"/>
        </a:xfrm>
        <a:prstGeom prst="roundRect">
          <a:avLst>
            <a:gd name="adj" fmla="val 10000"/>
          </a:avLst>
        </a:prstGeom>
        <a:gradFill rotWithShape="0">
          <a:gsLst>
            <a:gs pos="0">
              <a:schemeClr val="accent2">
                <a:hueOff val="766327"/>
                <a:satOff val="-12515"/>
                <a:lumOff val="784"/>
                <a:alphaOff val="0"/>
                <a:tint val="96000"/>
                <a:satMod val="100000"/>
                <a:lumMod val="104000"/>
              </a:schemeClr>
            </a:gs>
            <a:gs pos="78000">
              <a:schemeClr val="accent2">
                <a:hueOff val="766327"/>
                <a:satOff val="-12515"/>
                <a:lumOff val="784"/>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defRPr b="1"/>
          </a:pPr>
          <a:r>
            <a:rPr lang="en-CA" sz="1100" kern="1200"/>
            <a:t>For any not aware</a:t>
          </a:r>
          <a:endParaRPr lang="en-US" sz="1100" kern="1200"/>
        </a:p>
        <a:p>
          <a:pPr marL="57150" lvl="1" indent="-57150" algn="l" defTabSz="400050">
            <a:lnSpc>
              <a:spcPct val="90000"/>
            </a:lnSpc>
            <a:spcBef>
              <a:spcPct val="0"/>
            </a:spcBef>
            <a:spcAft>
              <a:spcPct val="15000"/>
            </a:spcAft>
            <a:buChar char="•"/>
          </a:pPr>
          <a:r>
            <a:rPr lang="en-CA" sz="900" kern="1200" dirty="0"/>
            <a:t>Chanda Bissett is our Club President</a:t>
          </a:r>
          <a:endParaRPr lang="en-US" sz="900" kern="1200" dirty="0"/>
        </a:p>
        <a:p>
          <a:pPr marL="57150" lvl="1" indent="-57150" algn="l" defTabSz="400050">
            <a:lnSpc>
              <a:spcPct val="90000"/>
            </a:lnSpc>
            <a:spcBef>
              <a:spcPct val="0"/>
            </a:spcBef>
            <a:spcAft>
              <a:spcPct val="15000"/>
            </a:spcAft>
            <a:buChar char="•"/>
          </a:pPr>
          <a:r>
            <a:rPr lang="en-CA" sz="900" kern="1200" dirty="0"/>
            <a:t>And Laurie Godfrey is the Club Administrator</a:t>
          </a:r>
          <a:endParaRPr lang="en-US" sz="900" kern="1200" dirty="0"/>
        </a:p>
        <a:p>
          <a:pPr marL="57150" lvl="1" indent="-57150" algn="l" defTabSz="400050">
            <a:lnSpc>
              <a:spcPct val="90000"/>
            </a:lnSpc>
            <a:spcBef>
              <a:spcPct val="0"/>
            </a:spcBef>
            <a:spcAft>
              <a:spcPct val="15000"/>
            </a:spcAft>
            <a:buChar char="•"/>
          </a:pPr>
          <a:r>
            <a:rPr lang="en-US" sz="900" kern="1200" dirty="0"/>
            <a:t>Jessica Godfrey &amp; Deonna King are the </a:t>
          </a:r>
          <a:r>
            <a:rPr lang="en-US" sz="900" kern="1200" dirty="0" err="1"/>
            <a:t>Powerskate</a:t>
          </a:r>
          <a:r>
            <a:rPr lang="en-US" sz="900" kern="1200" dirty="0"/>
            <a:t> Coaches </a:t>
          </a:r>
        </a:p>
      </dsp:txBody>
      <dsp:txXfrm>
        <a:off x="1461859" y="1858378"/>
        <a:ext cx="7391882" cy="731121"/>
      </dsp:txXfrm>
    </dsp:sp>
    <dsp:sp modelId="{62DB7CA0-3EE3-4B28-B91C-2ED6E925AE5F}">
      <dsp:nvSpPr>
        <dsp:cNvPr id="0" name=""/>
        <dsp:cNvSpPr/>
      </dsp:nvSpPr>
      <dsp:spPr>
        <a:xfrm>
          <a:off x="2164079" y="2753448"/>
          <a:ext cx="8656320" cy="776613"/>
        </a:xfrm>
        <a:prstGeom prst="roundRect">
          <a:avLst>
            <a:gd name="adj" fmla="val 10000"/>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defRPr b="1"/>
          </a:pPr>
          <a:r>
            <a:rPr lang="en-CA" sz="1100" kern="1200"/>
            <a:t>You can reach any of our board or coaches through our office email </a:t>
          </a:r>
          <a:r>
            <a:rPr lang="en-CA" sz="1100" kern="1200">
              <a:hlinkClick xmlns:r="http://schemas.openxmlformats.org/officeDocument/2006/relationships" r:id="rId1"/>
            </a:rPr>
            <a:t>office@sherwoodparkdaleskatingclub.com</a:t>
          </a:r>
          <a:r>
            <a:rPr lang="en-CA" sz="1100" kern="1200"/>
            <a:t>  or go to our Contact us page for individual contacts or direct link to our club address</a:t>
          </a:r>
          <a:endParaRPr lang="en-US" sz="1100" kern="1200"/>
        </a:p>
      </dsp:txBody>
      <dsp:txXfrm>
        <a:off x="2186825" y="2776194"/>
        <a:ext cx="7381062" cy="731121"/>
      </dsp:txXfrm>
    </dsp:sp>
    <dsp:sp modelId="{E82DE19B-A292-4999-9EF5-EC268FC3CE6C}">
      <dsp:nvSpPr>
        <dsp:cNvPr id="0" name=""/>
        <dsp:cNvSpPr/>
      </dsp:nvSpPr>
      <dsp:spPr>
        <a:xfrm>
          <a:off x="8151521" y="594815"/>
          <a:ext cx="504798" cy="504798"/>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265101" y="594815"/>
        <a:ext cx="277638" cy="379860"/>
      </dsp:txXfrm>
    </dsp:sp>
    <dsp:sp modelId="{D0BF4FD4-6548-48AB-AB03-CD705F2CC946}">
      <dsp:nvSpPr>
        <dsp:cNvPr id="0" name=""/>
        <dsp:cNvSpPr/>
      </dsp:nvSpPr>
      <dsp:spPr>
        <a:xfrm>
          <a:off x="8876487" y="1512631"/>
          <a:ext cx="504798" cy="504798"/>
        </a:xfrm>
        <a:prstGeom prst="downArrow">
          <a:avLst>
            <a:gd name="adj1" fmla="val 55000"/>
            <a:gd name="adj2" fmla="val 45000"/>
          </a:avLst>
        </a:prstGeom>
        <a:solidFill>
          <a:schemeClr val="accent2">
            <a:tint val="40000"/>
            <a:alpha val="90000"/>
            <a:hueOff val="746329"/>
            <a:satOff val="-13875"/>
            <a:lumOff val="-645"/>
            <a:alphaOff val="0"/>
          </a:schemeClr>
        </a:solidFill>
        <a:ln w="9525" cap="flat" cmpd="sng" algn="ctr">
          <a:solidFill>
            <a:schemeClr val="accent2">
              <a:tint val="40000"/>
              <a:alpha val="90000"/>
              <a:hueOff val="746329"/>
              <a:satOff val="-13875"/>
              <a:lumOff val="-6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990067" y="1512631"/>
        <a:ext cx="277638" cy="379860"/>
      </dsp:txXfrm>
    </dsp:sp>
    <dsp:sp modelId="{4A17590E-1201-4AD7-AF8C-D875ECA44276}">
      <dsp:nvSpPr>
        <dsp:cNvPr id="0" name=""/>
        <dsp:cNvSpPr/>
      </dsp:nvSpPr>
      <dsp:spPr>
        <a:xfrm>
          <a:off x="9590634" y="2430447"/>
          <a:ext cx="504798" cy="504798"/>
        </a:xfrm>
        <a:prstGeom prst="downArrow">
          <a:avLst>
            <a:gd name="adj1" fmla="val 55000"/>
            <a:gd name="adj2" fmla="val 45000"/>
          </a:avLst>
        </a:prstGeom>
        <a:solidFill>
          <a:schemeClr val="accent2">
            <a:tint val="40000"/>
            <a:alpha val="90000"/>
            <a:hueOff val="1492659"/>
            <a:satOff val="-27750"/>
            <a:lumOff val="-1290"/>
            <a:alphaOff val="0"/>
          </a:schemeClr>
        </a:solidFill>
        <a:ln w="9525" cap="flat" cmpd="sng" algn="ctr">
          <a:solidFill>
            <a:schemeClr val="accent2">
              <a:tint val="40000"/>
              <a:alpha val="90000"/>
              <a:hueOff val="1492659"/>
              <a:satOff val="-27750"/>
              <a:lumOff val="-12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704214" y="2430447"/>
        <a:ext cx="277638" cy="3798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4.930"/>
    </inkml:context>
    <inkml:brush xml:id="br0">
      <inkml:brushProperty name="width" value="0.05" units="cm"/>
      <inkml:brushProperty name="height" value="0.05" units="cm"/>
      <inkml:brushProperty name="color" value="#E71224"/>
    </inkml:brush>
  </inkml:definitions>
  <inkml:trace contextRef="#ctx0" brushRef="#br0">163 848 24575,'2'0'0,"0"-1"0,0 0 0,0 0 0,-1 1 0,1-1 0,0-1 0,0 1 0,-1 0 0,1 0 0,-1 0 0,1-1 0,-1 1 0,1-1 0,0-1 0,8-7 0,14-8 0,44-24 0,-3 2 0,-4-1 0,108-77 0,-128 91 0,2 1 0,71-31 0,-40 22 0,23-10 0,124-40 0,-73 46 0,-64 20 0,86-35 0,10-2 0,-100 36 0,174-38 0,-143 41 0,205-6 0,730 24 0,-384 0 0,-613 1 0,0 2 0,65 13 0,94 32 0,-63-14 0,-97-24 0,34 9 0,165 15 0,55-5 0,-191-12 0,150 45 0,-212-50 0,109 24 0,-80-21 0,100 35 0,-109-27 0,73 30 0,-88-23 0,-35-20 0,37 17 0,-35-19 0,-1 2 0,0 1 0,0 0 0,-1 2 0,-1 0 0,0 1 0,19 21 0,-30-28 0,0 0 0,-1 0 0,0 1 0,-1-1 0,0 1 0,0 1 0,-1-1 0,0 0 0,-1 1 0,0 0 0,0 0 0,-1 0 0,1 11 0,-1 15 0,0 1 0,-6 50 0,0-5 0,5-45 0,0-25 0,0-1 0,-1 0 0,0 1 0,-1-1 0,0 0 0,-1 0 0,-3 12 0,3-20 0,1 0 0,-1 0 0,0-1 0,0 1 0,0 0 0,0-1 0,0 0 0,0 1 0,-1-1 0,1 0 0,-4 2 0,-35 19 0,1 0 0,4 8 0,28-23 0,-1 0 0,1 0 0,-2-1 0,1-1 0,-1 0 0,0 0 0,-11 5 0,-75 20 0,46-16 0,-65 30 0,67-25 0,-2-3 0,0-1 0,-1-3 0,-54 7 0,66-15 0,-42 0 0,45-4 0,-61 10 0,50-3 0,-90 3 0,-50-12 0,64-1 0,-2702 2 0,2640 15 0,16 1 0,-74 1 0,136-7 0,-131 19 0,158-16 0,-30 3 0,-19-2 0,-49 3 0,-175-17 0,150-1 0,182-1 0,1 0 0,-1-2 0,1 0 0,0-1 0,-36-15 0,12 5 0,15 4 0,-44-23 0,47 21 0,-49-18 0,67 28 26,-9-2-490,-1-1 1,-29-15-1,32 12-6362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7.132"/>
    </inkml:context>
    <inkml:brush xml:id="br0">
      <inkml:brushProperty name="width" value="0.05" units="cm"/>
      <inkml:brushProperty name="height" value="0.05" units="cm"/>
      <inkml:brushProperty name="color" value="#E71224"/>
    </inkml:brush>
  </inkml:definitions>
  <inkml:trace contextRef="#ctx0" brushRef="#br0">31 0 24575,'0'5'0,"0"6"0,0 7 0,0 5 0,0 9 0,0 3 0,-5 1 0,-2 0 0,1-2 0,1-2 0,1-1 0,2 0 0,0-7-8191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9.185"/>
    </inkml:context>
    <inkml:brush xml:id="br0">
      <inkml:brushProperty name="width" value="0.05" units="cm"/>
      <inkml:brushProperty name="height" value="0.05" units="cm"/>
      <inkml:brushProperty name="color" value="#E71224"/>
    </inkml:brush>
  </inkml:definitions>
  <inkml:trace contextRef="#ctx0" brushRef="#br0">0 0 24575,'0'5'0,"0"7"0,0 11 0,0 6 0,0 4 0,0 1 0,0-1 0,0 0 0,0-1 0,0-1 0,5-6 0,2-7-8191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10:47.966"/>
    </inkml:context>
    <inkml:brush xml:id="br0">
      <inkml:brushProperty name="width" value="0.2" units="cm"/>
      <inkml:brushProperty name="height" value="0.2" units="cm"/>
      <inkml:brushProperty name="color" value="#E71224"/>
    </inkml:brush>
  </inkml:definitions>
  <inkml:trace contextRef="#ctx0" brushRef="#br0">1206 2325 24575,'51'-22'0,"2"2"0,0 3 0,69-14 0,0 0 0,274-81 0,-145 55 0,-93 24 0,292-59 0,-97 21 0,47-11 0,-71 21 0,-283 54 0,41-7 0,167-31 0,32-18 0,193-49 0,131-36 0,-440 115 0,202-37 0,-18-10 0,-24 5 0,-258 62 0,413-79 0,333-38 0,-409 72 0,-155 20 0,493-51 0,-162 36 0,-137-7 0,-103 11 0,153-6 0,408-50 0,-615 54 0,-21 3 0,987-81 0,-1206 125 0,404-21 0,-201 15 0,687-2 0,-599 14 0,-42-16 0,-23 0 0,798 13 0,-512 2 0,-440 3 0,123 19 0,118 39 0,-184-22 0,216 78 0,-285-81 0,108 40 0,232 106 0,-297-114 0,198 120 0,127 117 0,-460-294 0,151 107 0,-5 7 0,210 207 0,-151-92 0,14 60 0,-184-232 0,58 96 0,28 84 0,-112-194 0,-3 2 0,26 84 0,19 124 0,-54-201 0,0 8 0,-3 0 0,-3 1 0,1 125 0,-20 185 0,3-291 0,-5-1 0,-26 104 0,-94 228 0,126-412 0,-20 56 0,-59 107 0,-40 23 0,94-155 0,-3-1 0,-55 55 0,-131 107 0,143-139 0,-86 55 0,-60 20 0,-283 128 0,407-225 0,-2-4 0,-196 47 0,-73 22 0,274-79 0,-175 31 0,-102-13 0,349-43 0,-293 13 0,66-5 0,-419 6 0,106-8 0,-136 12-184,-2-23-121,252 0 220,55 3 85,-409-2 0,217-42 0,-73-12 0,390 36 0,9 1 0,-351-37 0,-120-23 0,-3 33 0,252 22 0,-135-7 0,469 20 50,-522-23 474,237 3-524,191 9 0,14 3 0,-524-24 0,1-7 0,397 20 0,100 10 0,-347-21 0,27-21 0,439 40 0,-198-7 0,2 0 0,230 16 0,-53-1 0,-73-10 0,-230-36 0,123 11 0,192 24 0,-122-25 0,130 23 0,-130-30 0,14 2 0,132 28 0,-148-53 0,-21-8 0,16 6 0,199 55 0,-102-51 0,160 69 0,0-1 0,1-1 0,-15-13 0,13 10 0,-26-17 0,-20-5 0,40 25 0,2-1 0,-1-1 0,2-1 0,-35-29 0,6-4 0,-43-46 0,13 12 0,50 55 0,2-1 0,1-2 0,-27-39 0,13 14 0,26 36 0,0 0 0,1 0 0,1-1 0,-9-19 0,-34-135 0,9 22 0,37 131 0,2-1 0,1 0 0,0 0 0,-1-35 0,6-85 0,1 68 0,-3-65 0,3-104 0,3 205 0,1 0 0,2 1 0,1 0 0,21-53 0,17-62 0,-45 137 0,1 0 0,0 1 0,1-1 0,1 0 0,0 1 0,0 0 0,1 0 0,1 1 0,0 0 0,9-11 0,80-95 0,-86 106 0,2 0 0,-1 0 0,1 1 0,22-13 0,-17 11 0,27-22 0,4-16 0,22-18 0,-56 55 0,-2-1 0,14-17 0,-16 18 0,1 0 0,0 1 0,20-16 0,-18 18 0,-1 0 0,0-1 0,-1 0 0,0-1 0,13-17 0,-9 11 0,0 0 0,1 1 0,1 1 0,1 1 0,29-21 0,28-24 0,-63 49-151,-1 1-1,1 1 0,1 0 0,0 0 1,0 1-1,1 1 0,0 0 1,26-8-1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29:21.130"/>
    </inkml:context>
    <inkml:brush xml:id="br0">
      <inkml:brushProperty name="width" value="0.05" units="cm"/>
      <inkml:brushProperty name="height" value="0.05" units="cm"/>
      <inkml:brushProperty name="color" value="#E71224"/>
    </inkml:brush>
  </inkml:definitions>
  <inkml:trace contextRef="#ctx0" brushRef="#br0">2733 1 24575,'-1505'0'0,"1482"1"0,1 0 0,-1 2 0,1 1 0,-34 10 0,-85 37 0,22-7 0,97-36 0,0 2 0,-29 17 0,-25 10 0,8-8 0,-50 18 0,107-43 0,1 0 0,-1 0 0,1 1 0,0 1 0,1 0 0,-1 0 0,1 0 0,0 1 0,1 1 0,0 0 0,-10 11 0,-73 73 0,62-66 0,2 1 0,1 2 0,-28 39 0,47-57 0,0 1 0,1 0 0,1 1 0,0 0 0,0 0 0,-3 20 0,-7 81 0,13-89 0,-11 44 0,2-20 0,4-6 0,-3 12 0,-3 88 0,14 371 0,1-490 0,1 0 0,1 0 0,1 0 0,1-1 0,16 41 0,3 13 0,9 46 0,58 177 0,-81-275 0,2-1 0,18 27 0,14 28 0,-20-30 0,1 0 0,2-2 0,54 67 0,-25-56 0,-4-4 0,79 81 0,-44-49 0,-74-73 0,0 0 0,1-1 0,1-1 0,-1 0 0,23 11 0,91 35 0,-83-39 0,56 32 0,-91-44 0,0-1 0,0 0 0,1-1 0,0 0 0,0-1 0,0 0 0,0 0 0,13-1 0,14 0 0,47-3 0,-31-1 0,-37 1 0,0-1 0,1-1 0,-1 0 0,0-1 0,20-8 0,85-39 0,-48 18 0,-3 6 0,81-38 0,-137 56 0,0-2 0,-1 0 0,-1-1 0,1-1 0,11-14 0,9-6 0,-27 24 0,0 0 0,0 0 0,-1 0 0,0-1 0,0 0 0,8-19 0,25-70 0,-12 23 0,-13 43 0,-6 16 0,-1-1 0,-1 1 0,-1-1 0,0-1 0,4-25 0,-4 3 0,14-45 0,-11 51 0,-1-1 0,3-39 0,-8-198 0,-5 162 0,4 87 0,1 0 0,0-1 0,2 2 0,9-29 0,-5 23 0,-2-1 0,3-30 0,-9 44 0,1-3 0,0-1 0,1 1 0,0 0 0,10-28 0,-4 23 0,-2-1 0,-1-1 0,-1 0 0,3-50 0,-9-109 0,-1 82 0,2-563 0,1 636 0,2-1 0,7-30 0,-4 28 0,2-46 0,-7 65-85,0 1 0,1-1-1,1 1 1,0 0 0,0 0-1,2 0 1,-1 0 0,2 1-1,0 0 1,0 0 0,1 0-1,0 1 1,1 0 0,1 0-1,12-13 1,-5 10-6741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29:26.483"/>
    </inkml:context>
    <inkml:brush xml:id="br0">
      <inkml:brushProperty name="width" value="0.05" units="cm"/>
      <inkml:brushProperty name="height" value="0.05" units="cm"/>
      <inkml:brushProperty name="color" value="#E71224"/>
    </inkml:brush>
  </inkml:definitions>
  <inkml:trace contextRef="#ctx0" brushRef="#br0">1370 3 24575,'-22'1'0,"0"1"0,0 1 0,0 0 0,-35 12 0,-82 37 0,2-2 0,112-42 0,0 0 0,1 2 0,0 1 0,-35 22 0,-21 17 0,-83 71 0,124-83 0,1 1 0,3 3 0,-37 54 0,66-88 0,-71 117 0,1-1 0,52-91 0,1 2 0,-24 51 0,37-63 0,1 0 0,0 0 0,2 1 0,1 1 0,-4 29 0,2 6 0,-21 78 0,22-108 0,1 0 0,1 1 0,-1 40 0,8 94 0,0-66 0,-2-19 0,2 113 0,1-144 0,18 92 0,-2-48 0,-7-31 0,3 0 0,33 92 0,68 181 0,-110-315 0,1-1 0,1 0 0,20 34 0,39 49 0,-55-85 0,102 162 0,-91-145 0,2-1 0,1-1 0,1-1 0,2-1 0,1-2 0,48 36 0,-17-23 0,2-2 0,73 32 0,-93-49 0,-29-15 0,0-2 0,1 0 0,0 0 0,0-1 0,0-1 0,0 0 0,17 0 0,113-4 0,-75-1 0,-49 2 0,0 0 0,1 0 0,0-2 0,-1 0 0,43-10 0,174-75 0,-185 67 0,1 2 0,59-11 0,32-10 0,-117 30 0,0-2 0,0-1 0,26-16 0,-24 11 0,-1-1 0,-1-2 0,0 0 0,-2-2 0,39-41 0,-59 54 0,-1-1 0,0 0 0,0 0 0,-1 0 0,0 0 0,0-1 0,-1 0 0,2-17 0,5-13 0,0-1 0,-2 0 0,-1-1 0,0-53 0,-7-135 0,-3 92 0,3-469 0,-1 594 0,-1 0 0,-1 0 0,0 0 0,-1 0 0,0 0 0,-1 1 0,-12-24 0,7 15 0,-10-31 0,-57-212 0,48 105 0,20 127 0,-53-243 0,58 254 0,0-1 0,-1 1 0,-1 0 0,-1 0 0,-1 1 0,-1 0 0,-22-39 0,-31-58 0,50 91 0,-1 1 0,0 1 0,-2 0 0,-1 0 0,-36-40 0,-135-124 0,178 182 0,0 1 0,-1-1 0,1 2 0,-1-1 0,0 1 0,-1 1 0,-19-6 0,-31-16 0,43 16 0,-28-24 0,7 6 0,31 23 0,-1 1 0,0 0 0,0 0 0,-1 1 0,-18-4 0,-1-1 0,-14-2 0,-9-2 0,48 11 0,0-1 0,0 0 0,1 0 0,-1 0 0,1 0 0,-1-1 0,1 1 0,0-1 0,0 0 0,-5-5 0,4 4 0,0 0 0,0 0 0,0 0 0,-1 1 0,1-1 0,-1 1 0,0 0 0,0 1 0,0-1 0,-8-1 0,6 1 0,0 0 0,0-1 0,0 0 0,-9-6 0,4 0 0,-1 1 0,0 0 0,0 1 0,0 1 0,-27-11 0,37 17-151,-1 0-1,1-1 0,0 0 0,-1 1 1,1-1-1,0-1 0,0 1 1,-4-4-1,-4-7-6674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3853D-7E2D-485F-8B47-075081674FC0}" type="datetimeFigureOut">
              <a:rPr lang="en-CA" smtClean="0"/>
              <a:t>2024-11-02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AE3FA-3B6B-47B4-AC8D-AEE46DFDB8DA}" type="slidenum">
              <a:rPr lang="en-CA" smtClean="0"/>
              <a:t>‹#›</a:t>
            </a:fld>
            <a:endParaRPr lang="en-CA"/>
          </a:p>
        </p:txBody>
      </p:sp>
    </p:spTree>
    <p:extLst>
      <p:ext uri="{BB962C8B-B14F-4D97-AF65-F5344CB8AC3E}">
        <p14:creationId xmlns:p14="http://schemas.microsoft.com/office/powerpoint/2010/main" val="307168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9AE3FA-3B6B-47B4-AC8D-AEE46DFDB8DA}" type="slidenum">
              <a:rPr lang="en-CA" smtClean="0"/>
              <a:t>2</a:t>
            </a:fld>
            <a:endParaRPr lang="en-CA"/>
          </a:p>
        </p:txBody>
      </p:sp>
    </p:spTree>
    <p:extLst>
      <p:ext uri="{BB962C8B-B14F-4D97-AF65-F5344CB8AC3E}">
        <p14:creationId xmlns:p14="http://schemas.microsoft.com/office/powerpoint/2010/main" val="2955808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2637B58-87C1-446D-BDA9-B06F4BCF7782}" type="datetimeFigureOut">
              <a:rPr lang="en-US" smtClean="0"/>
              <a:t>11/2/2024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76689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pPr/>
              <a:t>11/2/2024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6099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2637B58-87C1-446D-BDA9-B06F4BCF7782}" type="datetimeFigureOut">
              <a:rPr lang="en-US" smtClean="0"/>
              <a:pPr/>
              <a:t>11/2/2024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61688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2637B58-87C1-446D-BDA9-B06F4BCF7782}" type="datetimeFigureOut">
              <a:rPr lang="en-US" smtClean="0"/>
              <a:pPr/>
              <a:t>11/2/2024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8AB70BE-1769-45B8-85A6-0C837432C7E6}"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6297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2637B58-87C1-446D-BDA9-B06F4BCF7782}" type="datetimeFigureOut">
              <a:rPr lang="en-US" smtClean="0"/>
              <a:pPr/>
              <a:t>11/2/2024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3025096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37B58-87C1-446D-BDA9-B06F4BCF7782}" type="datetimeFigureOut">
              <a:rPr lang="en-US" smtClean="0"/>
              <a:pPr/>
              <a:t>11/2/2024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277632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37B58-87C1-446D-BDA9-B06F4BCF7782}" type="datetimeFigureOut">
              <a:rPr lang="en-US" smtClean="0"/>
              <a:pPr/>
              <a:t>11/2/2024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386382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37B58-87C1-446D-BDA9-B06F4BCF7782}"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03365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2637B58-87C1-446D-BDA9-B06F4BCF7782}" type="datetimeFigureOut">
              <a:rPr lang="en-US" smtClean="0"/>
              <a:t>11/2/2024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56629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37B58-87C1-446D-BDA9-B06F4BCF7782}"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4450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2637B58-87C1-446D-BDA9-B06F4BCF7782}" type="datetimeFigureOut">
              <a:rPr lang="en-US" smtClean="0"/>
              <a:t>11/2/2024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1179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637B58-87C1-446D-BDA9-B06F4BCF7782}"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84241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37B58-87C1-446D-BDA9-B06F4BCF7782}"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69545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637B58-87C1-446D-BDA9-B06F4BCF7782}"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81882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37B58-87C1-446D-BDA9-B06F4BCF7782}"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19907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560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4728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2637B58-87C1-446D-BDA9-B06F4BCF7782}" type="datetimeFigureOut">
              <a:rPr lang="en-US" smtClean="0"/>
              <a:pPr/>
              <a:t>11/2/2024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256609543"/>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office@sherwoodparkdaleskatingclub.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jpg"/><Relationship Id="rId7" Type="http://schemas.openxmlformats.org/officeDocument/2006/relationships/customXml" Target="../ink/ink6.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customXml" Target="../ink/ink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48D4EB7B-AB47-1C85-49CE-4707BD120EF0}"/>
              </a:ext>
            </a:extLst>
          </p:cNvPr>
          <p:cNvSpPr>
            <a:spLocks noGrp="1"/>
          </p:cNvSpPr>
          <p:nvPr>
            <p:ph type="title"/>
          </p:nvPr>
        </p:nvSpPr>
        <p:spPr>
          <a:xfrm>
            <a:off x="501445" y="1066163"/>
            <a:ext cx="3491099" cy="5148371"/>
          </a:xfrm>
        </p:spPr>
        <p:txBody>
          <a:bodyPr>
            <a:normAutofit/>
          </a:bodyPr>
          <a:lstStyle/>
          <a:p>
            <a:pPr algn="ctr"/>
            <a:r>
              <a:rPr lang="en-CA" dirty="0">
                <a:solidFill>
                  <a:schemeClr val="bg1"/>
                </a:solidFill>
              </a:rPr>
              <a:t>POWERSKATE PARENT MEETING</a:t>
            </a:r>
            <a:br>
              <a:rPr lang="en-CA" dirty="0">
                <a:solidFill>
                  <a:schemeClr val="bg1"/>
                </a:solidFill>
              </a:rPr>
            </a:br>
            <a:br>
              <a:rPr lang="en-CA" dirty="0">
                <a:solidFill>
                  <a:schemeClr val="bg1"/>
                </a:solidFill>
              </a:rPr>
            </a:br>
            <a:r>
              <a:rPr lang="en-CA" dirty="0">
                <a:solidFill>
                  <a:schemeClr val="bg1"/>
                </a:solidFill>
              </a:rPr>
              <a:t>Important highlights</a:t>
            </a:r>
          </a:p>
        </p:txBody>
      </p:sp>
      <p:sp>
        <p:nvSpPr>
          <p:cNvPr id="6" name="TextBox 5">
            <a:extLst>
              <a:ext uri="{FF2B5EF4-FFF2-40B4-BE49-F238E27FC236}">
                <a16:creationId xmlns:a16="http://schemas.microsoft.com/office/drawing/2014/main" id="{69EF0601-AABB-F433-AA44-24030C763773}"/>
              </a:ext>
            </a:extLst>
          </p:cNvPr>
          <p:cNvSpPr txBox="1"/>
          <p:nvPr/>
        </p:nvSpPr>
        <p:spPr>
          <a:xfrm>
            <a:off x="5808456" y="1927122"/>
            <a:ext cx="4876800" cy="3139321"/>
          </a:xfrm>
          <a:prstGeom prst="rect">
            <a:avLst/>
          </a:prstGeom>
          <a:noFill/>
        </p:spPr>
        <p:txBody>
          <a:bodyPr wrap="square" rtlCol="0">
            <a:spAutoFit/>
          </a:bodyPr>
          <a:lstStyle/>
          <a:p>
            <a:pPr marL="342900" indent="-342900">
              <a:buFont typeface="Arial" panose="020B0604020202020204" pitchFamily="34" charset="0"/>
              <a:buChar char="•"/>
            </a:pPr>
            <a:r>
              <a:rPr lang="en-CA" sz="2000" b="1" dirty="0"/>
              <a:t>POWERSKATE INFORMATION &amp; REPORT CARDS…..WHERE TO FIND IT	</a:t>
            </a:r>
          </a:p>
          <a:p>
            <a:endParaRPr lang="en-CA" sz="2000" b="1" dirty="0"/>
          </a:p>
          <a:p>
            <a:pPr marL="342900" indent="-342900">
              <a:buFont typeface="Arial" panose="020B0604020202020204" pitchFamily="34" charset="0"/>
              <a:buChar char="•"/>
            </a:pPr>
            <a:r>
              <a:rPr lang="en-CA" sz="2000" b="1" dirty="0"/>
              <a:t>HEALTHY KIDS! ACTIVE KIDS!</a:t>
            </a:r>
          </a:p>
          <a:p>
            <a:endParaRPr lang="en-CA" sz="2000" b="1" dirty="0"/>
          </a:p>
          <a:p>
            <a:pPr marL="342900" indent="-342900">
              <a:buFont typeface="Arial" panose="020B0604020202020204" pitchFamily="34" charset="0"/>
              <a:buChar char="•"/>
            </a:pPr>
            <a:r>
              <a:rPr lang="en-CA" sz="2000" b="1" dirty="0"/>
              <a:t>STORM DAYS</a:t>
            </a:r>
          </a:p>
          <a:p>
            <a:endParaRPr lang="en-CA" sz="2000" b="1" dirty="0"/>
          </a:p>
          <a:p>
            <a:pPr marL="342900" indent="-342900">
              <a:buFont typeface="Arial" panose="020B0604020202020204" pitchFamily="34" charset="0"/>
              <a:buChar char="•"/>
            </a:pPr>
            <a:r>
              <a:rPr lang="en-CA" sz="2000" b="1" dirty="0"/>
              <a:t>EVENTS</a:t>
            </a:r>
          </a:p>
          <a:p>
            <a:endParaRPr lang="en-CA" dirty="0"/>
          </a:p>
        </p:txBody>
      </p:sp>
    </p:spTree>
    <p:extLst>
      <p:ext uri="{BB962C8B-B14F-4D97-AF65-F5344CB8AC3E}">
        <p14:creationId xmlns:p14="http://schemas.microsoft.com/office/powerpoint/2010/main" val="182615551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A66C-ED25-1323-4075-C0830A5CF405}"/>
              </a:ext>
            </a:extLst>
          </p:cNvPr>
          <p:cNvSpPr>
            <a:spLocks noGrp="1"/>
          </p:cNvSpPr>
          <p:nvPr>
            <p:ph type="title"/>
          </p:nvPr>
        </p:nvSpPr>
        <p:spPr/>
        <p:txBody>
          <a:bodyPr/>
          <a:lstStyle/>
          <a:p>
            <a:r>
              <a:rPr lang="en-CA" dirty="0"/>
              <a:t>Coaching Staff</a:t>
            </a:r>
          </a:p>
        </p:txBody>
      </p:sp>
      <p:sp>
        <p:nvSpPr>
          <p:cNvPr id="3" name="Content Placeholder 2">
            <a:extLst>
              <a:ext uri="{FF2B5EF4-FFF2-40B4-BE49-F238E27FC236}">
                <a16:creationId xmlns:a16="http://schemas.microsoft.com/office/drawing/2014/main" id="{9A0C033B-24D7-0303-FA66-DE8172C1EB7B}"/>
              </a:ext>
            </a:extLst>
          </p:cNvPr>
          <p:cNvSpPr>
            <a:spLocks noGrp="1"/>
          </p:cNvSpPr>
          <p:nvPr>
            <p:ph idx="1"/>
          </p:nvPr>
        </p:nvSpPr>
        <p:spPr>
          <a:xfrm>
            <a:off x="685800" y="2194560"/>
            <a:ext cx="7573297" cy="4024125"/>
          </a:xfrm>
        </p:spPr>
        <p:txBody>
          <a:bodyPr/>
          <a:lstStyle/>
          <a:p>
            <a:r>
              <a:rPr lang="en-CA" sz="2400" dirty="0"/>
              <a:t>There will be up to two professional NCCP certified coaches on the ice.</a:t>
            </a:r>
          </a:p>
          <a:p>
            <a:r>
              <a:rPr lang="en-CA" sz="2400" dirty="0"/>
              <a:t>Assisting them are our Program Assistants.</a:t>
            </a:r>
          </a:p>
          <a:p>
            <a:pPr lvl="1"/>
            <a:r>
              <a:rPr lang="en-CA" sz="2400" dirty="0"/>
              <a:t>Program Assistants are experienced skaters from a hockey and/or ringette background </a:t>
            </a:r>
          </a:p>
          <a:p>
            <a:endParaRPr lang="en-CA" dirty="0"/>
          </a:p>
        </p:txBody>
      </p:sp>
    </p:spTree>
    <p:extLst>
      <p:ext uri="{BB962C8B-B14F-4D97-AF65-F5344CB8AC3E}">
        <p14:creationId xmlns:p14="http://schemas.microsoft.com/office/powerpoint/2010/main" val="331468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DB9D-DFD2-EDA7-447C-44C35D1C9976}"/>
              </a:ext>
            </a:extLst>
          </p:cNvPr>
          <p:cNvSpPr>
            <a:spLocks noGrp="1"/>
          </p:cNvSpPr>
          <p:nvPr>
            <p:ph type="title"/>
          </p:nvPr>
        </p:nvSpPr>
        <p:spPr/>
        <p:txBody>
          <a:bodyPr/>
          <a:lstStyle/>
          <a:p>
            <a:r>
              <a:rPr lang="en-CA" dirty="0"/>
              <a:t>Healthy Kids! Active Kids! Fundraiser</a:t>
            </a:r>
          </a:p>
        </p:txBody>
      </p:sp>
      <p:sp>
        <p:nvSpPr>
          <p:cNvPr id="3" name="Content Placeholder 2">
            <a:extLst>
              <a:ext uri="{FF2B5EF4-FFF2-40B4-BE49-F238E27FC236}">
                <a16:creationId xmlns:a16="http://schemas.microsoft.com/office/drawing/2014/main" id="{497A4CA8-CBEE-D499-5C78-9258AC2E7A0F}"/>
              </a:ext>
            </a:extLst>
          </p:cNvPr>
          <p:cNvSpPr>
            <a:spLocks noGrp="1"/>
          </p:cNvSpPr>
          <p:nvPr>
            <p:ph idx="1"/>
          </p:nvPr>
        </p:nvSpPr>
        <p:spPr/>
        <p:txBody>
          <a:bodyPr>
            <a:normAutofit fontScale="92500"/>
          </a:bodyPr>
          <a:lstStyle/>
          <a:p>
            <a:pPr marL="0" indent="0">
              <a:buNone/>
            </a:pPr>
            <a:r>
              <a:rPr lang="en-CA" dirty="0"/>
              <a:t>Our Main Club Fundraiser </a:t>
            </a:r>
          </a:p>
          <a:p>
            <a:pPr marL="0" indent="0">
              <a:buNone/>
            </a:pPr>
            <a:r>
              <a:rPr lang="en-CA" dirty="0"/>
              <a:t>This is not mandatory however we are asking all </a:t>
            </a:r>
            <a:r>
              <a:rPr lang="en-CA" dirty="0" err="1"/>
              <a:t>Canskaters</a:t>
            </a:r>
            <a:r>
              <a:rPr lang="en-CA" dirty="0"/>
              <a:t> and </a:t>
            </a:r>
            <a:r>
              <a:rPr lang="en-CA" dirty="0" err="1"/>
              <a:t>Powerskaters</a:t>
            </a:r>
            <a:r>
              <a:rPr lang="en-CA" dirty="0"/>
              <a:t> to consider purchasing at least one item.</a:t>
            </a:r>
          </a:p>
          <a:p>
            <a:r>
              <a:rPr lang="en-CA" dirty="0"/>
              <a:t>We have been hit hard with increased operating expenses from all areas this season </a:t>
            </a:r>
            <a:r>
              <a:rPr lang="en-CA" dirty="0" err="1"/>
              <a:t>ie</a:t>
            </a:r>
            <a:r>
              <a:rPr lang="en-CA" dirty="0"/>
              <a:t> ice costs, insurance, coaching, supplies </a:t>
            </a:r>
            <a:r>
              <a:rPr lang="en-CA" dirty="0" err="1"/>
              <a:t>etc</a:t>
            </a:r>
            <a:r>
              <a:rPr lang="en-CA" dirty="0"/>
              <a:t> and we DO NOT want to pass these increases off to you by increasing registration fees.  Sports are expensive enough for families and we would rather put food on your tables than increase fees.</a:t>
            </a:r>
          </a:p>
          <a:p>
            <a:r>
              <a:rPr lang="en-CA" dirty="0"/>
              <a:t>New partner “Mike’s Queen Street Meat Market”</a:t>
            </a:r>
          </a:p>
          <a:p>
            <a:r>
              <a:rPr lang="en-CA" dirty="0"/>
              <a:t>If you are keen and you purchase more than 10 items, you will receive a credit on your personal account as well as helping the club overall.</a:t>
            </a:r>
          </a:p>
          <a:p>
            <a:r>
              <a:rPr lang="en-CA" dirty="0"/>
              <a:t>Extra order forms are available. We will also email out a copy for printing or using digitally.</a:t>
            </a:r>
          </a:p>
        </p:txBody>
      </p:sp>
    </p:spTree>
    <p:extLst>
      <p:ext uri="{BB962C8B-B14F-4D97-AF65-F5344CB8AC3E}">
        <p14:creationId xmlns:p14="http://schemas.microsoft.com/office/powerpoint/2010/main" val="15367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12E98-9016-F52B-EEB9-783B67B740EB}"/>
              </a:ext>
            </a:extLst>
          </p:cNvPr>
          <p:cNvSpPr>
            <a:spLocks noGrp="1"/>
          </p:cNvSpPr>
          <p:nvPr>
            <p:ph idx="1"/>
          </p:nvPr>
        </p:nvSpPr>
        <p:spPr>
          <a:xfrm>
            <a:off x="685800" y="1639614"/>
            <a:ext cx="10820400" cy="4579071"/>
          </a:xfrm>
        </p:spPr>
        <p:txBody>
          <a:bodyPr>
            <a:normAutofit/>
          </a:bodyPr>
          <a:lstStyle/>
          <a:p>
            <a:r>
              <a:rPr lang="en-CA" dirty="0"/>
              <a:t>We are always looking for volunteers</a:t>
            </a:r>
          </a:p>
          <a:p>
            <a:r>
              <a:rPr lang="en-CA" dirty="0"/>
              <a:t>This can be during your scheduled skating time only</a:t>
            </a:r>
          </a:p>
          <a:p>
            <a:r>
              <a:rPr lang="en-CA" dirty="0"/>
              <a:t>or at special events </a:t>
            </a:r>
          </a:p>
          <a:p>
            <a:r>
              <a:rPr lang="en-CA" dirty="0"/>
              <a:t>or if you love our skating community, we always could use someone new on the board.</a:t>
            </a:r>
          </a:p>
          <a:p>
            <a:r>
              <a:rPr lang="en-CA" dirty="0"/>
              <a:t>Help us build your program in your club!</a:t>
            </a:r>
          </a:p>
        </p:txBody>
      </p:sp>
      <p:pic>
        <p:nvPicPr>
          <p:cNvPr id="5" name="Picture 4" descr="A group of hands holding up colorful letters&#10;&#10;Description automatically generated">
            <a:extLst>
              <a:ext uri="{FF2B5EF4-FFF2-40B4-BE49-F238E27FC236}">
                <a16:creationId xmlns:a16="http://schemas.microsoft.com/office/drawing/2014/main" id="{2397BE98-02B7-75B5-C8AC-492E86F0C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242" y="421625"/>
            <a:ext cx="3426372" cy="1468340"/>
          </a:xfrm>
          <a:prstGeom prst="rect">
            <a:avLst/>
          </a:prstGeom>
        </p:spPr>
      </p:pic>
    </p:spTree>
    <p:extLst>
      <p:ext uri="{BB962C8B-B14F-4D97-AF65-F5344CB8AC3E}">
        <p14:creationId xmlns:p14="http://schemas.microsoft.com/office/powerpoint/2010/main" val="3216105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BF75-BA8F-725B-0362-8DFEF590C352}"/>
              </a:ext>
            </a:extLst>
          </p:cNvPr>
          <p:cNvSpPr>
            <a:spLocks noGrp="1"/>
          </p:cNvSpPr>
          <p:nvPr>
            <p:ph type="title"/>
          </p:nvPr>
        </p:nvSpPr>
        <p:spPr/>
        <p:txBody>
          <a:bodyPr/>
          <a:lstStyle/>
          <a:p>
            <a:r>
              <a:rPr lang="en-CA" dirty="0"/>
              <a:t>Club Apparel</a:t>
            </a:r>
          </a:p>
        </p:txBody>
      </p:sp>
      <p:sp>
        <p:nvSpPr>
          <p:cNvPr id="3" name="Content Placeholder 2">
            <a:extLst>
              <a:ext uri="{FF2B5EF4-FFF2-40B4-BE49-F238E27FC236}">
                <a16:creationId xmlns:a16="http://schemas.microsoft.com/office/drawing/2014/main" id="{512876ED-0716-F9A9-9D95-AB4705F6EEE4}"/>
              </a:ext>
            </a:extLst>
          </p:cNvPr>
          <p:cNvSpPr>
            <a:spLocks noGrp="1"/>
          </p:cNvSpPr>
          <p:nvPr>
            <p:ph idx="1"/>
          </p:nvPr>
        </p:nvSpPr>
        <p:spPr>
          <a:xfrm>
            <a:off x="914400" y="1767840"/>
            <a:ext cx="9914860" cy="4947920"/>
          </a:xfrm>
        </p:spPr>
        <p:txBody>
          <a:bodyPr/>
          <a:lstStyle/>
          <a:p>
            <a:r>
              <a:rPr lang="en-CA" dirty="0"/>
              <a:t>We have a store available through Allstar Cresting </a:t>
            </a:r>
          </a:p>
          <a:p>
            <a:pPr lvl="1"/>
            <a:r>
              <a:rPr lang="en-CA" dirty="0"/>
              <a:t>There are t-shirts, hoodies, outdoor jackets and more – Get in the spirit with quality merchandise. 10% goes to the club.</a:t>
            </a:r>
          </a:p>
          <a:p>
            <a:r>
              <a:rPr lang="en-CA" dirty="0"/>
              <a:t>Here at the club, we also have mittens/gloves and a limited supply of skate guards for sale</a:t>
            </a:r>
          </a:p>
          <a:p>
            <a:r>
              <a:rPr lang="en-CA" dirty="0"/>
              <a:t>Club competition/practice jackets are orderable through the club. Reach out to us at </a:t>
            </a:r>
            <a:r>
              <a:rPr lang="en-CA" dirty="0">
                <a:hlinkClick r:id="rId2"/>
              </a:rPr>
              <a:t>office@sherwoodparkdaleskatingclub.com</a:t>
            </a:r>
            <a:r>
              <a:rPr lang="en-CA" dirty="0"/>
              <a:t>  if you are looking for an on-ice jacket. You can follow this link to our Allstar Store. This is also posted on our bulletin board.</a:t>
            </a:r>
          </a:p>
          <a:p>
            <a:pPr marL="0" indent="0">
              <a:buNone/>
            </a:pPr>
            <a:endParaRPr lang="en-CA" dirty="0"/>
          </a:p>
        </p:txBody>
      </p:sp>
      <p:pic>
        <p:nvPicPr>
          <p:cNvPr id="5" name="Picture 4" descr="A qr code with a dinosaur&#10;&#10;Description automatically generated">
            <a:extLst>
              <a:ext uri="{FF2B5EF4-FFF2-40B4-BE49-F238E27FC236}">
                <a16:creationId xmlns:a16="http://schemas.microsoft.com/office/drawing/2014/main" id="{6578C4AA-93C5-46CF-7346-024121EE1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6861" y="4569710"/>
            <a:ext cx="1823085" cy="1823085"/>
          </a:xfrm>
          <a:prstGeom prst="rect">
            <a:avLst/>
          </a:prstGeom>
        </p:spPr>
      </p:pic>
    </p:spTree>
    <p:extLst>
      <p:ext uri="{BB962C8B-B14F-4D97-AF65-F5344CB8AC3E}">
        <p14:creationId xmlns:p14="http://schemas.microsoft.com/office/powerpoint/2010/main" val="26525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D37B-371C-B71A-39CE-D10BFB6DCE07}"/>
              </a:ext>
            </a:extLst>
          </p:cNvPr>
          <p:cNvSpPr>
            <a:spLocks noGrp="1"/>
          </p:cNvSpPr>
          <p:nvPr>
            <p:ph type="title"/>
          </p:nvPr>
        </p:nvSpPr>
        <p:spPr>
          <a:xfrm>
            <a:off x="2895600" y="764373"/>
            <a:ext cx="8610600" cy="1293028"/>
          </a:xfrm>
        </p:spPr>
        <p:txBody>
          <a:bodyPr>
            <a:normAutofit/>
          </a:bodyPr>
          <a:lstStyle/>
          <a:p>
            <a:r>
              <a:rPr lang="en-CA" dirty="0"/>
              <a:t>Welcome to </a:t>
            </a:r>
            <a:r>
              <a:rPr lang="en-CA" dirty="0" err="1"/>
              <a:t>POWERskate</a:t>
            </a:r>
            <a:endParaRPr lang="en-CA" dirty="0"/>
          </a:p>
        </p:txBody>
      </p:sp>
      <p:graphicFrame>
        <p:nvGraphicFramePr>
          <p:cNvPr id="31" name="Content Placeholder 2">
            <a:extLst>
              <a:ext uri="{FF2B5EF4-FFF2-40B4-BE49-F238E27FC236}">
                <a16:creationId xmlns:a16="http://schemas.microsoft.com/office/drawing/2014/main" id="{1C1ED0C1-480E-54B4-8AC1-C7A398090EB6}"/>
              </a:ext>
            </a:extLst>
          </p:cNvPr>
          <p:cNvGraphicFramePr>
            <a:graphicFrameLocks noGrp="1"/>
          </p:cNvGraphicFramePr>
          <p:nvPr>
            <p:ph idx="1"/>
            <p:extLst>
              <p:ext uri="{D42A27DB-BD31-4B8C-83A1-F6EECF244321}">
                <p14:modId xmlns:p14="http://schemas.microsoft.com/office/powerpoint/2010/main" val="1753057140"/>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885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364D596-41BA-44F6-025A-88342B46FFC8}"/>
              </a:ext>
            </a:extLst>
          </p:cNvPr>
          <p:cNvSpPr/>
          <p:nvPr/>
        </p:nvSpPr>
        <p:spPr>
          <a:xfrm>
            <a:off x="4525823" y="3394841"/>
            <a:ext cx="2401047" cy="830318"/>
          </a:xfrm>
          <a:custGeom>
            <a:avLst/>
            <a:gdLst>
              <a:gd name="connsiteX0" fmla="*/ 14646 w 2401047"/>
              <a:gd name="connsiteY0" fmla="*/ 599090 h 830318"/>
              <a:gd name="connsiteX1" fmla="*/ 109239 w 2401047"/>
              <a:gd name="connsiteY1" fmla="*/ 409904 h 830318"/>
              <a:gd name="connsiteX2" fmla="*/ 140770 w 2401047"/>
              <a:gd name="connsiteY2" fmla="*/ 346842 h 830318"/>
              <a:gd name="connsiteX3" fmla="*/ 235363 w 2401047"/>
              <a:gd name="connsiteY3" fmla="*/ 241738 h 830318"/>
              <a:gd name="connsiteX4" fmla="*/ 382508 w 2401047"/>
              <a:gd name="connsiteY4" fmla="*/ 157656 h 830318"/>
              <a:gd name="connsiteX5" fmla="*/ 592715 w 2401047"/>
              <a:gd name="connsiteY5" fmla="*/ 105104 h 830318"/>
              <a:gd name="connsiteX6" fmla="*/ 855474 w 2401047"/>
              <a:gd name="connsiteY6" fmla="*/ 42042 h 830318"/>
              <a:gd name="connsiteX7" fmla="*/ 981598 w 2401047"/>
              <a:gd name="connsiteY7" fmla="*/ 10511 h 830318"/>
              <a:gd name="connsiteX8" fmla="*/ 1118232 w 2401047"/>
              <a:gd name="connsiteY8" fmla="*/ 0 h 830318"/>
              <a:gd name="connsiteX9" fmla="*/ 1643749 w 2401047"/>
              <a:gd name="connsiteY9" fmla="*/ 10511 h 830318"/>
              <a:gd name="connsiteX10" fmla="*/ 1843446 w 2401047"/>
              <a:gd name="connsiteY10" fmla="*/ 52552 h 830318"/>
              <a:gd name="connsiteX11" fmla="*/ 2085184 w 2401047"/>
              <a:gd name="connsiteY11" fmla="*/ 115614 h 830318"/>
              <a:gd name="connsiteX12" fmla="*/ 2148246 w 2401047"/>
              <a:gd name="connsiteY12" fmla="*/ 136635 h 830318"/>
              <a:gd name="connsiteX13" fmla="*/ 2221818 w 2401047"/>
              <a:gd name="connsiteY13" fmla="*/ 168166 h 830318"/>
              <a:gd name="connsiteX14" fmla="*/ 2284880 w 2401047"/>
              <a:gd name="connsiteY14" fmla="*/ 178676 h 830318"/>
              <a:gd name="connsiteX15" fmla="*/ 2326922 w 2401047"/>
              <a:gd name="connsiteY15" fmla="*/ 210207 h 830318"/>
              <a:gd name="connsiteX16" fmla="*/ 2358453 w 2401047"/>
              <a:gd name="connsiteY16" fmla="*/ 283780 h 830318"/>
              <a:gd name="connsiteX17" fmla="*/ 2379474 w 2401047"/>
              <a:gd name="connsiteY17" fmla="*/ 315311 h 830318"/>
              <a:gd name="connsiteX18" fmla="*/ 2400494 w 2401047"/>
              <a:gd name="connsiteY18" fmla="*/ 378373 h 830318"/>
              <a:gd name="connsiteX19" fmla="*/ 2379474 w 2401047"/>
              <a:gd name="connsiteY19" fmla="*/ 536028 h 830318"/>
              <a:gd name="connsiteX20" fmla="*/ 2368963 w 2401047"/>
              <a:gd name="connsiteY20" fmla="*/ 567559 h 830318"/>
              <a:gd name="connsiteX21" fmla="*/ 2305901 w 2401047"/>
              <a:gd name="connsiteY21" fmla="*/ 672662 h 830318"/>
              <a:gd name="connsiteX22" fmla="*/ 2242839 w 2401047"/>
              <a:gd name="connsiteY22" fmla="*/ 788276 h 830318"/>
              <a:gd name="connsiteX23" fmla="*/ 2169267 w 2401047"/>
              <a:gd name="connsiteY23" fmla="*/ 798787 h 830318"/>
              <a:gd name="connsiteX24" fmla="*/ 2116715 w 2401047"/>
              <a:gd name="connsiteY24" fmla="*/ 819807 h 830318"/>
              <a:gd name="connsiteX25" fmla="*/ 2074674 w 2401047"/>
              <a:gd name="connsiteY25" fmla="*/ 830318 h 830318"/>
              <a:gd name="connsiteX26" fmla="*/ 371998 w 2401047"/>
              <a:gd name="connsiteY26" fmla="*/ 819807 h 830318"/>
              <a:gd name="connsiteX27" fmla="*/ 203832 w 2401047"/>
              <a:gd name="connsiteY27" fmla="*/ 788276 h 830318"/>
              <a:gd name="connsiteX28" fmla="*/ 151280 w 2401047"/>
              <a:gd name="connsiteY28" fmla="*/ 767256 h 830318"/>
              <a:gd name="connsiteX29" fmla="*/ 67198 w 2401047"/>
              <a:gd name="connsiteY29" fmla="*/ 725214 h 830318"/>
              <a:gd name="connsiteX30" fmla="*/ 4136 w 2401047"/>
              <a:gd name="connsiteY30" fmla="*/ 651642 h 830318"/>
              <a:gd name="connsiteX31" fmla="*/ 14646 w 2401047"/>
              <a:gd name="connsiteY31" fmla="*/ 599090 h 83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01047" h="830318">
                <a:moveTo>
                  <a:pt x="14646" y="599090"/>
                </a:moveTo>
                <a:cubicBezTo>
                  <a:pt x="32163" y="558800"/>
                  <a:pt x="20901" y="561341"/>
                  <a:pt x="109239" y="409904"/>
                </a:cubicBezTo>
                <a:cubicBezTo>
                  <a:pt x="121081" y="389604"/>
                  <a:pt x="128678" y="366995"/>
                  <a:pt x="140770" y="346842"/>
                </a:cubicBezTo>
                <a:cubicBezTo>
                  <a:pt x="161500" y="312292"/>
                  <a:pt x="208514" y="264112"/>
                  <a:pt x="235363" y="241738"/>
                </a:cubicBezTo>
                <a:cubicBezTo>
                  <a:pt x="271996" y="211211"/>
                  <a:pt x="340950" y="175154"/>
                  <a:pt x="382508" y="157656"/>
                </a:cubicBezTo>
                <a:cubicBezTo>
                  <a:pt x="500999" y="107765"/>
                  <a:pt x="478207" y="117827"/>
                  <a:pt x="592715" y="105104"/>
                </a:cubicBezTo>
                <a:lnTo>
                  <a:pt x="855474" y="42042"/>
                </a:lnTo>
                <a:cubicBezTo>
                  <a:pt x="897581" y="31800"/>
                  <a:pt x="938390" y="13835"/>
                  <a:pt x="981598" y="10511"/>
                </a:cubicBezTo>
                <a:lnTo>
                  <a:pt x="1118232" y="0"/>
                </a:lnTo>
                <a:cubicBezTo>
                  <a:pt x="1293404" y="3504"/>
                  <a:pt x="1469000" y="-2152"/>
                  <a:pt x="1643749" y="10511"/>
                </a:cubicBezTo>
                <a:cubicBezTo>
                  <a:pt x="1711596" y="15427"/>
                  <a:pt x="1777041" y="37795"/>
                  <a:pt x="1843446" y="52552"/>
                </a:cubicBezTo>
                <a:cubicBezTo>
                  <a:pt x="1939469" y="73891"/>
                  <a:pt x="1983366" y="81674"/>
                  <a:pt x="2085184" y="115614"/>
                </a:cubicBezTo>
                <a:cubicBezTo>
                  <a:pt x="2106205" y="122621"/>
                  <a:pt x="2127565" y="128681"/>
                  <a:pt x="2148246" y="136635"/>
                </a:cubicBezTo>
                <a:cubicBezTo>
                  <a:pt x="2173149" y="146213"/>
                  <a:pt x="2196317" y="160319"/>
                  <a:pt x="2221818" y="168166"/>
                </a:cubicBezTo>
                <a:cubicBezTo>
                  <a:pt x="2242186" y="174433"/>
                  <a:pt x="2263859" y="175173"/>
                  <a:pt x="2284880" y="178676"/>
                </a:cubicBezTo>
                <a:cubicBezTo>
                  <a:pt x="2298894" y="189186"/>
                  <a:pt x="2315522" y="196907"/>
                  <a:pt x="2326922" y="210207"/>
                </a:cubicBezTo>
                <a:cubicBezTo>
                  <a:pt x="2353169" y="240828"/>
                  <a:pt x="2342797" y="252467"/>
                  <a:pt x="2358453" y="283780"/>
                </a:cubicBezTo>
                <a:cubicBezTo>
                  <a:pt x="2364102" y="295078"/>
                  <a:pt x="2372467" y="304801"/>
                  <a:pt x="2379474" y="315311"/>
                </a:cubicBezTo>
                <a:cubicBezTo>
                  <a:pt x="2386481" y="336332"/>
                  <a:pt x="2399193" y="356254"/>
                  <a:pt x="2400494" y="378373"/>
                </a:cubicBezTo>
                <a:cubicBezTo>
                  <a:pt x="2403517" y="429772"/>
                  <a:pt x="2393829" y="485786"/>
                  <a:pt x="2379474" y="536028"/>
                </a:cubicBezTo>
                <a:cubicBezTo>
                  <a:pt x="2376430" y="546681"/>
                  <a:pt x="2374216" y="557804"/>
                  <a:pt x="2368963" y="567559"/>
                </a:cubicBezTo>
                <a:cubicBezTo>
                  <a:pt x="2349593" y="603532"/>
                  <a:pt x="2305901" y="672662"/>
                  <a:pt x="2305901" y="672662"/>
                </a:cubicBezTo>
                <a:cubicBezTo>
                  <a:pt x="2293283" y="716824"/>
                  <a:pt x="2292155" y="765859"/>
                  <a:pt x="2242839" y="788276"/>
                </a:cubicBezTo>
                <a:cubicBezTo>
                  <a:pt x="2220287" y="798527"/>
                  <a:pt x="2193791" y="795283"/>
                  <a:pt x="2169267" y="798787"/>
                </a:cubicBezTo>
                <a:cubicBezTo>
                  <a:pt x="2151750" y="805794"/>
                  <a:pt x="2134613" y="813841"/>
                  <a:pt x="2116715" y="819807"/>
                </a:cubicBezTo>
                <a:cubicBezTo>
                  <a:pt x="2103011" y="824375"/>
                  <a:pt x="2089119" y="830318"/>
                  <a:pt x="2074674" y="830318"/>
                </a:cubicBezTo>
                <a:lnTo>
                  <a:pt x="371998" y="819807"/>
                </a:lnTo>
                <a:cubicBezTo>
                  <a:pt x="323791" y="811773"/>
                  <a:pt x="245841" y="799478"/>
                  <a:pt x="203832" y="788276"/>
                </a:cubicBezTo>
                <a:cubicBezTo>
                  <a:pt x="185602" y="783415"/>
                  <a:pt x="168410" y="775162"/>
                  <a:pt x="151280" y="767256"/>
                </a:cubicBezTo>
                <a:cubicBezTo>
                  <a:pt x="122829" y="754125"/>
                  <a:pt x="89356" y="747372"/>
                  <a:pt x="67198" y="725214"/>
                </a:cubicBezTo>
                <a:cubicBezTo>
                  <a:pt x="53313" y="711329"/>
                  <a:pt x="9192" y="670181"/>
                  <a:pt x="4136" y="651642"/>
                </a:cubicBezTo>
                <a:cubicBezTo>
                  <a:pt x="-2317" y="627982"/>
                  <a:pt x="-2871" y="639380"/>
                  <a:pt x="14646" y="59909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70C84F9-2775-8DF5-F65B-0533E008F63B}"/>
              </a:ext>
            </a:extLst>
          </p:cNvPr>
          <p:cNvSpPr>
            <a:spLocks noGrp="1"/>
          </p:cNvSpPr>
          <p:nvPr>
            <p:ph type="title"/>
          </p:nvPr>
        </p:nvSpPr>
        <p:spPr/>
        <p:txBody>
          <a:bodyPr/>
          <a:lstStyle/>
          <a:p>
            <a:r>
              <a:rPr lang="en-CA" dirty="0"/>
              <a:t>Where to find things</a:t>
            </a:r>
          </a:p>
        </p:txBody>
      </p:sp>
      <p:pic>
        <p:nvPicPr>
          <p:cNvPr id="5" name="Content Placeholder 4" descr="A website with a group of people&#10;&#10;Description automatically generated">
            <a:extLst>
              <a:ext uri="{FF2B5EF4-FFF2-40B4-BE49-F238E27FC236}">
                <a16:creationId xmlns:a16="http://schemas.microsoft.com/office/drawing/2014/main" id="{F845484E-4725-C447-B004-77D732A019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5651" y="2193925"/>
            <a:ext cx="8400697" cy="4024313"/>
          </a:xfrm>
        </p:spPr>
      </p:pic>
      <p:grpSp>
        <p:nvGrpSpPr>
          <p:cNvPr id="11" name="Group 10">
            <a:extLst>
              <a:ext uri="{FF2B5EF4-FFF2-40B4-BE49-F238E27FC236}">
                <a16:creationId xmlns:a16="http://schemas.microsoft.com/office/drawing/2014/main" id="{EE8BD576-3C0D-ECB5-4E40-59E25EDF3760}"/>
              </a:ext>
            </a:extLst>
          </p:cNvPr>
          <p:cNvGrpSpPr/>
          <p:nvPr/>
        </p:nvGrpSpPr>
        <p:grpSpPr>
          <a:xfrm>
            <a:off x="4439710" y="3625407"/>
            <a:ext cx="2478960" cy="621000"/>
            <a:chOff x="4439710" y="3625407"/>
            <a:chExt cx="2478960" cy="621000"/>
          </a:xfrm>
        </p:grpSpPr>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8AA4C37-8FDC-B957-9609-D83EEC2FD0A3}"/>
                    </a:ext>
                  </a:extLst>
                </p14:cNvPr>
                <p14:cNvContentPartPr/>
                <p14:nvPr/>
              </p14:nvContentPartPr>
              <p14:xfrm>
                <a:off x="4439710" y="3625407"/>
                <a:ext cx="2478960" cy="621000"/>
              </p14:xfrm>
            </p:contentPart>
          </mc:Choice>
          <mc:Fallback xmlns="">
            <p:pic>
              <p:nvPicPr>
                <p:cNvPr id="7" name="Ink 6">
                  <a:extLst>
                    <a:ext uri="{FF2B5EF4-FFF2-40B4-BE49-F238E27FC236}">
                      <a16:creationId xmlns:a16="http://schemas.microsoft.com/office/drawing/2014/main" id="{98AA4C37-8FDC-B957-9609-D83EEC2FD0A3}"/>
                    </a:ext>
                  </a:extLst>
                </p:cNvPr>
                <p:cNvPicPr/>
                <p:nvPr/>
              </p:nvPicPr>
              <p:blipFill>
                <a:blip r:embed="rId4"/>
                <a:stretch>
                  <a:fillRect/>
                </a:stretch>
              </p:blipFill>
              <p:spPr>
                <a:xfrm>
                  <a:off x="4430710" y="3616407"/>
                  <a:ext cx="249660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3781E012-387A-D182-400B-3E13AB8521FF}"/>
                    </a:ext>
                  </a:extLst>
                </p14:cNvPr>
                <p14:cNvContentPartPr/>
                <p14:nvPr/>
              </p14:nvContentPartPr>
              <p14:xfrm>
                <a:off x="4466350" y="3941487"/>
                <a:ext cx="11520" cy="125640"/>
              </p14:xfrm>
            </p:contentPart>
          </mc:Choice>
          <mc:Fallback xmlns="">
            <p:pic>
              <p:nvPicPr>
                <p:cNvPr id="8" name="Ink 7">
                  <a:extLst>
                    <a:ext uri="{FF2B5EF4-FFF2-40B4-BE49-F238E27FC236}">
                      <a16:creationId xmlns:a16="http://schemas.microsoft.com/office/drawing/2014/main" id="{3781E012-387A-D182-400B-3E13AB8521FF}"/>
                    </a:ext>
                  </a:extLst>
                </p:cNvPr>
                <p:cNvPicPr/>
                <p:nvPr/>
              </p:nvPicPr>
              <p:blipFill>
                <a:blip r:embed="rId6"/>
                <a:stretch>
                  <a:fillRect/>
                </a:stretch>
              </p:blipFill>
              <p:spPr>
                <a:xfrm>
                  <a:off x="4457350" y="3932487"/>
                  <a:ext cx="29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E41BB8E8-E4D5-62C7-45A1-6CAC487725F5}"/>
                    </a:ext>
                  </a:extLst>
                </p14:cNvPr>
                <p14:cNvContentPartPr/>
                <p14:nvPr/>
              </p14:nvContentPartPr>
              <p14:xfrm>
                <a:off x="4466710" y="4077927"/>
                <a:ext cx="4680" cy="110880"/>
              </p14:xfrm>
            </p:contentPart>
          </mc:Choice>
          <mc:Fallback xmlns="">
            <p:pic>
              <p:nvPicPr>
                <p:cNvPr id="10" name="Ink 9">
                  <a:extLst>
                    <a:ext uri="{FF2B5EF4-FFF2-40B4-BE49-F238E27FC236}">
                      <a16:creationId xmlns:a16="http://schemas.microsoft.com/office/drawing/2014/main" id="{E41BB8E8-E4D5-62C7-45A1-6CAC487725F5}"/>
                    </a:ext>
                  </a:extLst>
                </p:cNvPr>
                <p:cNvPicPr/>
                <p:nvPr/>
              </p:nvPicPr>
              <p:blipFill>
                <a:blip r:embed="rId8"/>
                <a:stretch>
                  <a:fillRect/>
                </a:stretch>
              </p:blipFill>
              <p:spPr>
                <a:xfrm>
                  <a:off x="4457710" y="4068927"/>
                  <a:ext cx="22320" cy="128520"/>
                </a:xfrm>
                <a:prstGeom prst="rect">
                  <a:avLst/>
                </a:prstGeom>
              </p:spPr>
            </p:pic>
          </mc:Fallback>
        </mc:AlternateContent>
      </p:grpSp>
      <p:sp>
        <p:nvSpPr>
          <p:cNvPr id="12" name="Arrow: Down 11">
            <a:extLst>
              <a:ext uri="{FF2B5EF4-FFF2-40B4-BE49-F238E27FC236}">
                <a16:creationId xmlns:a16="http://schemas.microsoft.com/office/drawing/2014/main" id="{7B635B2E-883C-8051-8A7F-CA7785E9966B}"/>
              </a:ext>
            </a:extLst>
          </p:cNvPr>
          <p:cNvSpPr/>
          <p:nvPr/>
        </p:nvSpPr>
        <p:spPr>
          <a:xfrm rot="19405074">
            <a:off x="4636396" y="3023009"/>
            <a:ext cx="325821" cy="6783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6426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par>
                          <p:cTn id="12" fill="hold">
                            <p:stCondLst>
                              <p:cond delay="1000"/>
                            </p:stCondLst>
                            <p:childTnLst>
                              <p:par>
                                <p:cTn id="13" presetID="26" presetClass="emph" presetSubtype="0" fill="hold" grpId="2" nodeType="afterEffect">
                                  <p:stCondLst>
                                    <p:cond delay="0"/>
                                  </p:stCondLst>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84F9-2775-8DF5-F65B-0533E008F63B}"/>
              </a:ext>
            </a:extLst>
          </p:cNvPr>
          <p:cNvSpPr>
            <a:spLocks noGrp="1"/>
          </p:cNvSpPr>
          <p:nvPr>
            <p:ph type="title"/>
          </p:nvPr>
        </p:nvSpPr>
        <p:spPr/>
        <p:txBody>
          <a:bodyPr/>
          <a:lstStyle/>
          <a:p>
            <a:r>
              <a:rPr lang="en-CA" dirty="0"/>
              <a:t>How to find things</a:t>
            </a:r>
          </a:p>
        </p:txBody>
      </p:sp>
      <p:sp>
        <p:nvSpPr>
          <p:cNvPr id="14" name="Arrow: Left 13">
            <a:extLst>
              <a:ext uri="{FF2B5EF4-FFF2-40B4-BE49-F238E27FC236}">
                <a16:creationId xmlns:a16="http://schemas.microsoft.com/office/drawing/2014/main" id="{8EA7A301-41B2-0914-82FD-F1BF4DC5A81B}"/>
              </a:ext>
            </a:extLst>
          </p:cNvPr>
          <p:cNvSpPr/>
          <p:nvPr/>
        </p:nvSpPr>
        <p:spPr>
          <a:xfrm rot="1271573">
            <a:off x="5283796" y="1520036"/>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55B59377-9EBC-8EE6-0CA5-F343037F3496}"/>
              </a:ext>
            </a:extLst>
          </p:cNvPr>
          <p:cNvSpPr txBox="1"/>
          <p:nvPr/>
        </p:nvSpPr>
        <p:spPr>
          <a:xfrm>
            <a:off x="6513076" y="2057401"/>
            <a:ext cx="3545818" cy="523220"/>
          </a:xfrm>
          <a:prstGeom prst="rect">
            <a:avLst/>
          </a:prstGeom>
          <a:noFill/>
        </p:spPr>
        <p:txBody>
          <a:bodyPr wrap="square" rtlCol="0">
            <a:spAutoFit/>
          </a:bodyPr>
          <a:lstStyle/>
          <a:p>
            <a:r>
              <a:rPr lang="en-CA" sz="2800" dirty="0"/>
              <a:t>Drop down menu</a:t>
            </a:r>
          </a:p>
        </p:txBody>
      </p:sp>
      <p:pic>
        <p:nvPicPr>
          <p:cNvPr id="17" name="Picture 16" descr="A screenshot of a social media post&#10;&#10;Description automatically generated">
            <a:extLst>
              <a:ext uri="{FF2B5EF4-FFF2-40B4-BE49-F238E27FC236}">
                <a16:creationId xmlns:a16="http://schemas.microsoft.com/office/drawing/2014/main" id="{67AB97A5-09C4-8784-1D8E-1019B2B83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333" y="764373"/>
            <a:ext cx="4064768" cy="5889914"/>
          </a:xfrm>
          <a:prstGeom prst="rect">
            <a:avLst/>
          </a:prstGeom>
        </p:spPr>
      </p:pic>
    </p:spTree>
    <p:extLst>
      <p:ext uri="{BB962C8B-B14F-4D97-AF65-F5344CB8AC3E}">
        <p14:creationId xmlns:p14="http://schemas.microsoft.com/office/powerpoint/2010/main" val="232800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4"/>
                                        </p:tgtEl>
                                      </p:cBhvr>
                                    </p:animEffect>
                                    <p:animScale>
                                      <p:cBhvr>
                                        <p:cTn id="11" dur="250" autoRev="1" fill="hold"/>
                                        <p:tgtEl>
                                          <p:spTgt spid="14"/>
                                        </p:tgtEl>
                                      </p:cBhvr>
                                      <p:by x="105000" y="105000"/>
                                    </p:animScale>
                                  </p:childTnLst>
                                </p:cTn>
                              </p:par>
                            </p:childTnLst>
                          </p:cTn>
                        </p:par>
                        <p:par>
                          <p:cTn id="12" fill="hold">
                            <p:stCondLst>
                              <p:cond delay="1000"/>
                            </p:stCondLst>
                            <p:childTnLst>
                              <p:par>
                                <p:cTn id="13" presetID="26" presetClass="emph" presetSubtype="0" fill="hold" grpId="2" nodeType="after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8354-7754-369E-C16A-A8170F099AFC}"/>
              </a:ext>
            </a:extLst>
          </p:cNvPr>
          <p:cNvSpPr>
            <a:spLocks noGrp="1"/>
          </p:cNvSpPr>
          <p:nvPr>
            <p:ph type="title"/>
          </p:nvPr>
        </p:nvSpPr>
        <p:spPr/>
        <p:txBody>
          <a:bodyPr/>
          <a:lstStyle/>
          <a:p>
            <a:pPr algn="l"/>
            <a:r>
              <a:rPr lang="en-CA" dirty="0"/>
              <a:t>Your Account               </a:t>
            </a:r>
          </a:p>
        </p:txBody>
      </p:sp>
      <p:sp>
        <p:nvSpPr>
          <p:cNvPr id="3" name="Content Placeholder 2">
            <a:extLst>
              <a:ext uri="{FF2B5EF4-FFF2-40B4-BE49-F238E27FC236}">
                <a16:creationId xmlns:a16="http://schemas.microsoft.com/office/drawing/2014/main" id="{A5798024-126D-0F77-441D-01A60C32BF27}"/>
              </a:ext>
            </a:extLst>
          </p:cNvPr>
          <p:cNvSpPr>
            <a:spLocks noGrp="1"/>
          </p:cNvSpPr>
          <p:nvPr>
            <p:ph idx="1"/>
          </p:nvPr>
        </p:nvSpPr>
        <p:spPr/>
        <p:txBody>
          <a:bodyPr>
            <a:normAutofit fontScale="92500" lnSpcReduction="10000"/>
          </a:bodyPr>
          <a:lstStyle/>
          <a:p>
            <a:r>
              <a:rPr lang="en-CA" dirty="0"/>
              <a:t>To find a lot of information from our “How to Info”, you need to be logged into your account</a:t>
            </a:r>
          </a:p>
          <a:p>
            <a:pPr lvl="1"/>
            <a:r>
              <a:rPr lang="en-CA" dirty="0"/>
              <a:t>Once logged in go to the upper right corner where you will see your name</a:t>
            </a:r>
          </a:p>
          <a:p>
            <a:pPr lvl="1"/>
            <a:r>
              <a:rPr lang="en-CA" dirty="0"/>
              <a:t>Click on my account from the drop down when you hover over your name</a:t>
            </a:r>
          </a:p>
          <a:p>
            <a:pPr lvl="1"/>
            <a:r>
              <a:rPr lang="en-CA" dirty="0"/>
              <a:t>Once in “my account” you will have a menu bar specifically for you.</a:t>
            </a:r>
          </a:p>
          <a:p>
            <a:r>
              <a:rPr lang="en-CA" b="1" dirty="0"/>
              <a:t>THE CALENDAR tab </a:t>
            </a:r>
            <a:r>
              <a:rPr lang="en-CA" dirty="0"/>
              <a:t>in your account </a:t>
            </a:r>
          </a:p>
          <a:p>
            <a:pPr lvl="1"/>
            <a:r>
              <a:rPr lang="en-CA" dirty="0"/>
              <a:t>will show all your registered skating days, events etc.  A non-skating day may show a tournament instead of your regular skating time.  These were pre-scheduled. You were not charged for these days in your registration fee, there are no make-up days.</a:t>
            </a:r>
          </a:p>
          <a:p>
            <a:pPr lvl="1"/>
            <a:r>
              <a:rPr lang="en-CA" dirty="0"/>
              <a:t>This is the best “go-to” as it shows your registered session times.  It the event of any changes, it will show here first.</a:t>
            </a:r>
          </a:p>
          <a:p>
            <a:r>
              <a:rPr lang="en-CA" dirty="0"/>
              <a:t>There are other items such as evaluations, achievements, copies of your invoices…explore your account!</a:t>
            </a:r>
          </a:p>
        </p:txBody>
      </p:sp>
      <p:pic>
        <p:nvPicPr>
          <p:cNvPr id="5" name="Picture 4" descr="A screenshot of a computer&#10;&#10;Description automatically generated">
            <a:extLst>
              <a:ext uri="{FF2B5EF4-FFF2-40B4-BE49-F238E27FC236}">
                <a16:creationId xmlns:a16="http://schemas.microsoft.com/office/drawing/2014/main" id="{0E21A4FE-A289-CED0-2FB5-D6DDA4D05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233" y="276721"/>
            <a:ext cx="2869773" cy="1395028"/>
          </a:xfrm>
          <a:prstGeom prst="rect">
            <a:avLst/>
          </a:prstGeom>
        </p:spPr>
      </p:pic>
    </p:spTree>
    <p:extLst>
      <p:ext uri="{BB962C8B-B14F-4D97-AF65-F5344CB8AC3E}">
        <p14:creationId xmlns:p14="http://schemas.microsoft.com/office/powerpoint/2010/main" val="42495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5D2A5A4-9E98-A11D-766D-154B1DFC27E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97C58D9F-7313-7E21-573B-34A9D5551CF3}"/>
                  </a:ext>
                </a:extLst>
              </p14:cNvPr>
              <p14:cNvContentPartPr/>
              <p14:nvPr/>
            </p14:nvContentPartPr>
            <p14:xfrm>
              <a:off x="1866530" y="4167836"/>
              <a:ext cx="8419320" cy="2450880"/>
            </p14:xfrm>
          </p:contentPart>
        </mc:Choice>
        <mc:Fallback xmlns="">
          <p:pic>
            <p:nvPicPr>
              <p:cNvPr id="9" name="Ink 8">
                <a:extLst>
                  <a:ext uri="{FF2B5EF4-FFF2-40B4-BE49-F238E27FC236}">
                    <a16:creationId xmlns:a16="http://schemas.microsoft.com/office/drawing/2014/main" id="{97C58D9F-7313-7E21-573B-34A9D5551CF3}"/>
                  </a:ext>
                </a:extLst>
              </p:cNvPr>
              <p:cNvPicPr/>
              <p:nvPr/>
            </p:nvPicPr>
            <p:blipFill>
              <a:blip r:embed="rId4"/>
              <a:stretch>
                <a:fillRect/>
              </a:stretch>
            </p:blipFill>
            <p:spPr>
              <a:xfrm>
                <a:off x="1830890" y="4132196"/>
                <a:ext cx="8490960" cy="2522520"/>
              </a:xfrm>
              <a:prstGeom prst="rect">
                <a:avLst/>
              </a:prstGeom>
            </p:spPr>
          </p:pic>
        </mc:Fallback>
      </mc:AlternateContent>
      <p:sp>
        <p:nvSpPr>
          <p:cNvPr id="10" name="TextBox 9">
            <a:extLst>
              <a:ext uri="{FF2B5EF4-FFF2-40B4-BE49-F238E27FC236}">
                <a16:creationId xmlns:a16="http://schemas.microsoft.com/office/drawing/2014/main" id="{655D4A45-1187-F530-3B25-6279BFBABD72}"/>
              </a:ext>
            </a:extLst>
          </p:cNvPr>
          <p:cNvSpPr txBox="1"/>
          <p:nvPr/>
        </p:nvSpPr>
        <p:spPr>
          <a:xfrm>
            <a:off x="8593395" y="3215148"/>
            <a:ext cx="2448232" cy="646331"/>
          </a:xfrm>
          <a:prstGeom prst="rect">
            <a:avLst/>
          </a:prstGeom>
          <a:noFill/>
        </p:spPr>
        <p:txBody>
          <a:bodyPr wrap="square" rtlCol="0">
            <a:spAutoFit/>
          </a:bodyPr>
          <a:lstStyle/>
          <a:p>
            <a:r>
              <a:rPr lang="en-CA" b="1" dirty="0">
                <a:solidFill>
                  <a:srgbClr val="FF0000"/>
                </a:solidFill>
              </a:rPr>
              <a:t>Accessible in your personal account</a:t>
            </a:r>
          </a:p>
        </p:txBody>
      </p:sp>
    </p:spTree>
    <p:extLst>
      <p:ext uri="{BB962C8B-B14F-4D97-AF65-F5344CB8AC3E}">
        <p14:creationId xmlns:p14="http://schemas.microsoft.com/office/powerpoint/2010/main" val="410195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ntact us&#10;&#10;Description automatically generated">
            <a:extLst>
              <a:ext uri="{FF2B5EF4-FFF2-40B4-BE49-F238E27FC236}">
                <a16:creationId xmlns:a16="http://schemas.microsoft.com/office/drawing/2014/main" id="{5D4A00DB-8FE6-42C2-3CB2-64188F833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74" y="483428"/>
            <a:ext cx="2692484" cy="2893756"/>
          </a:xfrm>
          <a:prstGeom prst="rect">
            <a:avLst/>
          </a:prstGeom>
        </p:spPr>
      </p:pic>
      <p:pic>
        <p:nvPicPr>
          <p:cNvPr id="5" name="Picture 4" descr="A screenshot of a test&#10;&#10;Description automatically generated">
            <a:extLst>
              <a:ext uri="{FF2B5EF4-FFF2-40B4-BE49-F238E27FC236}">
                <a16:creationId xmlns:a16="http://schemas.microsoft.com/office/drawing/2014/main" id="{C17ED8BC-B453-1940-7168-49D4B4A45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521" y="483428"/>
            <a:ext cx="4196759" cy="2922946"/>
          </a:xfrm>
          <a:prstGeom prst="rect">
            <a:avLst/>
          </a:prstGeom>
        </p:spPr>
      </p:pic>
      <p:pic>
        <p:nvPicPr>
          <p:cNvPr id="7" name="Picture 6" descr="A screenshot of a web page&#10;&#10;Description automatically generated">
            <a:extLst>
              <a:ext uri="{FF2B5EF4-FFF2-40B4-BE49-F238E27FC236}">
                <a16:creationId xmlns:a16="http://schemas.microsoft.com/office/drawing/2014/main" id="{6A95D3B2-8956-3925-9AA4-D16B1B710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974" y="3625337"/>
            <a:ext cx="5330006" cy="3217589"/>
          </a:xfrm>
          <a:prstGeom prst="rect">
            <a:avLst/>
          </a:prstGeom>
        </p:spPr>
      </p:pic>
      <p:sp>
        <p:nvSpPr>
          <p:cNvPr id="8" name="Arrow: Up 7">
            <a:extLst>
              <a:ext uri="{FF2B5EF4-FFF2-40B4-BE49-F238E27FC236}">
                <a16:creationId xmlns:a16="http://schemas.microsoft.com/office/drawing/2014/main" id="{9B85A56D-7E9B-4AE0-6CB0-6FB9DEB86838}"/>
              </a:ext>
            </a:extLst>
          </p:cNvPr>
          <p:cNvSpPr/>
          <p:nvPr/>
        </p:nvSpPr>
        <p:spPr>
          <a:xfrm rot="20453106">
            <a:off x="2153265" y="2536723"/>
            <a:ext cx="491612" cy="62926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4C7981D-D7CF-5445-0787-9D0C542EDCB6}"/>
              </a:ext>
            </a:extLst>
          </p:cNvPr>
          <p:cNvSpPr txBox="1"/>
          <p:nvPr/>
        </p:nvSpPr>
        <p:spPr>
          <a:xfrm>
            <a:off x="659274" y="3706761"/>
            <a:ext cx="2447720" cy="646331"/>
          </a:xfrm>
          <a:prstGeom prst="rect">
            <a:avLst/>
          </a:prstGeom>
          <a:noFill/>
        </p:spPr>
        <p:txBody>
          <a:bodyPr wrap="square" rtlCol="0">
            <a:spAutoFit/>
          </a:bodyPr>
          <a:lstStyle/>
          <a:p>
            <a:r>
              <a:rPr lang="en-CA" dirty="0"/>
              <a:t>1 - Click on Participants</a:t>
            </a:r>
          </a:p>
        </p:txBody>
      </p:sp>
      <p:sp>
        <p:nvSpPr>
          <p:cNvPr id="11" name="TextBox 10">
            <a:extLst>
              <a:ext uri="{FF2B5EF4-FFF2-40B4-BE49-F238E27FC236}">
                <a16:creationId xmlns:a16="http://schemas.microsoft.com/office/drawing/2014/main" id="{7CE4F17C-D851-52C9-EA56-58736F3E3279}"/>
              </a:ext>
            </a:extLst>
          </p:cNvPr>
          <p:cNvSpPr txBox="1"/>
          <p:nvPr/>
        </p:nvSpPr>
        <p:spPr>
          <a:xfrm>
            <a:off x="3388521" y="3845260"/>
            <a:ext cx="2539817" cy="369332"/>
          </a:xfrm>
          <a:prstGeom prst="rect">
            <a:avLst/>
          </a:prstGeom>
          <a:noFill/>
        </p:spPr>
        <p:txBody>
          <a:bodyPr wrap="square" rtlCol="0">
            <a:spAutoFit/>
          </a:bodyPr>
          <a:lstStyle/>
          <a:p>
            <a:r>
              <a:rPr lang="en-CA" dirty="0"/>
              <a:t>2 – Select Participant</a:t>
            </a:r>
          </a:p>
        </p:txBody>
      </p:sp>
      <p:sp>
        <p:nvSpPr>
          <p:cNvPr id="12" name="Arrow: Up 11">
            <a:extLst>
              <a:ext uri="{FF2B5EF4-FFF2-40B4-BE49-F238E27FC236}">
                <a16:creationId xmlns:a16="http://schemas.microsoft.com/office/drawing/2014/main" id="{C127DC60-1F59-E80D-E626-EE4C32ADE373}"/>
              </a:ext>
            </a:extLst>
          </p:cNvPr>
          <p:cNvSpPr/>
          <p:nvPr/>
        </p:nvSpPr>
        <p:spPr>
          <a:xfrm rot="20157427">
            <a:off x="4233548" y="2473354"/>
            <a:ext cx="416057" cy="61221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D3375EB8-5DB7-1293-0C49-C4AB7385E139}"/>
                  </a:ext>
                </a:extLst>
              </p14:cNvPr>
              <p14:cNvContentPartPr/>
              <p14:nvPr/>
            </p14:nvContentPartPr>
            <p14:xfrm>
              <a:off x="8975973" y="4404716"/>
              <a:ext cx="984240" cy="1231200"/>
            </p14:xfrm>
          </p:contentPart>
        </mc:Choice>
        <mc:Fallback xmlns="">
          <p:pic>
            <p:nvPicPr>
              <p:cNvPr id="13" name="Ink 12">
                <a:extLst>
                  <a:ext uri="{FF2B5EF4-FFF2-40B4-BE49-F238E27FC236}">
                    <a16:creationId xmlns:a16="http://schemas.microsoft.com/office/drawing/2014/main" id="{D3375EB8-5DB7-1293-0C49-C4AB7385E139}"/>
                  </a:ext>
                </a:extLst>
              </p:cNvPr>
              <p:cNvPicPr/>
              <p:nvPr/>
            </p:nvPicPr>
            <p:blipFill>
              <a:blip r:embed="rId6"/>
              <a:stretch>
                <a:fillRect/>
              </a:stretch>
            </p:blipFill>
            <p:spPr>
              <a:xfrm>
                <a:off x="8967333" y="4396076"/>
                <a:ext cx="1001880" cy="1248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7FF86569-53AD-18CA-E29B-D5231DD5056F}"/>
                  </a:ext>
                </a:extLst>
              </p14:cNvPr>
              <p14:cNvContentPartPr/>
              <p14:nvPr/>
            </p14:nvContentPartPr>
            <p14:xfrm>
              <a:off x="10784613" y="4325156"/>
              <a:ext cx="927000" cy="1378800"/>
            </p14:xfrm>
          </p:contentPart>
        </mc:Choice>
        <mc:Fallback xmlns="">
          <p:pic>
            <p:nvPicPr>
              <p:cNvPr id="14" name="Ink 13">
                <a:extLst>
                  <a:ext uri="{FF2B5EF4-FFF2-40B4-BE49-F238E27FC236}">
                    <a16:creationId xmlns:a16="http://schemas.microsoft.com/office/drawing/2014/main" id="{7FF86569-53AD-18CA-E29B-D5231DD5056F}"/>
                  </a:ext>
                </a:extLst>
              </p:cNvPr>
              <p:cNvPicPr/>
              <p:nvPr/>
            </p:nvPicPr>
            <p:blipFill>
              <a:blip r:embed="rId8"/>
              <a:stretch>
                <a:fillRect/>
              </a:stretch>
            </p:blipFill>
            <p:spPr>
              <a:xfrm>
                <a:off x="10775613" y="4316156"/>
                <a:ext cx="944640" cy="1396440"/>
              </a:xfrm>
              <a:prstGeom prst="rect">
                <a:avLst/>
              </a:prstGeom>
            </p:spPr>
          </p:pic>
        </mc:Fallback>
      </mc:AlternateContent>
      <p:sp>
        <p:nvSpPr>
          <p:cNvPr id="15" name="TextBox 14">
            <a:extLst>
              <a:ext uri="{FF2B5EF4-FFF2-40B4-BE49-F238E27FC236}">
                <a16:creationId xmlns:a16="http://schemas.microsoft.com/office/drawing/2014/main" id="{914F7305-AD66-FB6E-E45B-86CA1CE8AB8B}"/>
              </a:ext>
            </a:extLst>
          </p:cNvPr>
          <p:cNvSpPr txBox="1"/>
          <p:nvPr/>
        </p:nvSpPr>
        <p:spPr>
          <a:xfrm>
            <a:off x="8514735" y="2694039"/>
            <a:ext cx="3017991" cy="646331"/>
          </a:xfrm>
          <a:prstGeom prst="rect">
            <a:avLst/>
          </a:prstGeom>
          <a:noFill/>
        </p:spPr>
        <p:txBody>
          <a:bodyPr wrap="square" rtlCol="0">
            <a:spAutoFit/>
          </a:bodyPr>
          <a:lstStyle/>
          <a:p>
            <a:r>
              <a:rPr lang="en-CA" dirty="0"/>
              <a:t>3 – view achievements and evaluations</a:t>
            </a:r>
          </a:p>
        </p:txBody>
      </p:sp>
      <p:sp>
        <p:nvSpPr>
          <p:cNvPr id="16" name="TextBox 15">
            <a:extLst>
              <a:ext uri="{FF2B5EF4-FFF2-40B4-BE49-F238E27FC236}">
                <a16:creationId xmlns:a16="http://schemas.microsoft.com/office/drawing/2014/main" id="{452FB20D-2CF4-329F-515E-41CB40C3749A}"/>
              </a:ext>
            </a:extLst>
          </p:cNvPr>
          <p:cNvSpPr txBox="1"/>
          <p:nvPr/>
        </p:nvSpPr>
        <p:spPr>
          <a:xfrm>
            <a:off x="659274" y="5053781"/>
            <a:ext cx="4196759" cy="1200329"/>
          </a:xfrm>
          <a:prstGeom prst="rect">
            <a:avLst/>
          </a:prstGeom>
          <a:noFill/>
        </p:spPr>
        <p:txBody>
          <a:bodyPr wrap="square" rtlCol="0">
            <a:spAutoFit/>
          </a:bodyPr>
          <a:lstStyle/>
          <a:p>
            <a:r>
              <a:rPr lang="en-CA" sz="2400" b="1" dirty="0">
                <a:solidFill>
                  <a:srgbClr val="FF0000"/>
                </a:solidFill>
              </a:rPr>
              <a:t>FROM WITHIN YOUR ACCOUNT – SEE YOUR PARTICIPANTS PROFILE</a:t>
            </a:r>
          </a:p>
        </p:txBody>
      </p:sp>
    </p:spTree>
    <p:extLst>
      <p:ext uri="{BB962C8B-B14F-4D97-AF65-F5344CB8AC3E}">
        <p14:creationId xmlns:p14="http://schemas.microsoft.com/office/powerpoint/2010/main" val="198102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750" tmFilter="0, 0; .2, .5; .8, .5; 1, 0"/>
                                        <p:tgtEl>
                                          <p:spTgt spid="8"/>
                                        </p:tgtEl>
                                      </p:cBhvr>
                                    </p:animEffect>
                                    <p:animScale>
                                      <p:cBhvr>
                                        <p:cTn id="7" dur="375" autoRev="1" fill="hold"/>
                                        <p:tgtEl>
                                          <p:spTgt spid="8"/>
                                        </p:tgtEl>
                                      </p:cBhvr>
                                      <p:by x="105000" y="105000"/>
                                    </p:animScale>
                                  </p:childTnLst>
                                </p:cTn>
                              </p:par>
                            </p:childTnLst>
                          </p:cTn>
                        </p:par>
                        <p:par>
                          <p:cTn id="8" fill="hold">
                            <p:stCondLst>
                              <p:cond delay="750"/>
                            </p:stCondLst>
                            <p:childTnLst>
                              <p:par>
                                <p:cTn id="9" presetID="26" presetClass="emph" presetSubtype="0" fill="hold" grpId="1" nodeType="afterEffect">
                                  <p:stCondLst>
                                    <p:cond delay="0"/>
                                  </p:stCondLst>
                                  <p:childTnLst>
                                    <p:animEffect transition="out" filter="fade">
                                      <p:cBhvr>
                                        <p:cTn id="10" dur="750" tmFilter="0, 0; .2, .5; .8, .5; 1, 0"/>
                                        <p:tgtEl>
                                          <p:spTgt spid="8"/>
                                        </p:tgtEl>
                                      </p:cBhvr>
                                    </p:animEffect>
                                    <p:animScale>
                                      <p:cBhvr>
                                        <p:cTn id="11" dur="375" autoRev="1" fill="hold"/>
                                        <p:tgtEl>
                                          <p:spTgt spid="8"/>
                                        </p:tgtEl>
                                      </p:cBhvr>
                                      <p:by x="105000" y="105000"/>
                                    </p:animScale>
                                  </p:childTnLst>
                                </p:cTn>
                              </p:par>
                              <p:par>
                                <p:cTn id="12" presetID="1" presetClass="entr" presetSubtype="0"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par>
                          <p:cTn id="14" fill="hold">
                            <p:stCondLst>
                              <p:cond delay="1500"/>
                            </p:stCondLst>
                            <p:childTnLst>
                              <p:par>
                                <p:cTn id="15" presetID="26" presetClass="emph" presetSubtype="0" fill="hold" grpId="0" nodeType="afterEffect">
                                  <p:stCondLst>
                                    <p:cond delay="500"/>
                                  </p:stCondLst>
                                  <p:childTnLst>
                                    <p:animEffect transition="out" filter="fade">
                                      <p:cBhvr>
                                        <p:cTn id="16" dur="750" tmFilter="0, 0; .2, .5; .8, .5; 1, 0"/>
                                        <p:tgtEl>
                                          <p:spTgt spid="12"/>
                                        </p:tgtEl>
                                      </p:cBhvr>
                                    </p:animEffect>
                                    <p:animScale>
                                      <p:cBhvr>
                                        <p:cTn id="17" dur="375" autoRev="1" fill="hold"/>
                                        <p:tgtEl>
                                          <p:spTgt spid="12"/>
                                        </p:tgtEl>
                                      </p:cBhvr>
                                      <p:by x="105000" y="105000"/>
                                    </p:animScale>
                                  </p:childTnLst>
                                </p:cTn>
                              </p:par>
                            </p:childTnLst>
                          </p:cTn>
                        </p:par>
                        <p:par>
                          <p:cTn id="18" fill="hold">
                            <p:stCondLst>
                              <p:cond delay="2750"/>
                            </p:stCondLst>
                            <p:childTnLst>
                              <p:par>
                                <p:cTn id="19" presetID="26" presetClass="emph" presetSubtype="0" fill="hold" grpId="1" nodeType="afterEffect">
                                  <p:stCondLst>
                                    <p:cond delay="0"/>
                                  </p:stCondLst>
                                  <p:childTnLst>
                                    <p:animEffect transition="out" filter="fade">
                                      <p:cBhvr>
                                        <p:cTn id="20" dur="750" tmFilter="0, 0; .2, .5; .8, .5; 1, 0"/>
                                        <p:tgtEl>
                                          <p:spTgt spid="12"/>
                                        </p:tgtEl>
                                      </p:cBhvr>
                                    </p:animEffect>
                                    <p:animScale>
                                      <p:cBhvr>
                                        <p:cTn id="21" dur="375" autoRev="1" fill="hold"/>
                                        <p:tgtEl>
                                          <p:spTgt spid="12"/>
                                        </p:tgtEl>
                                      </p:cBhvr>
                                      <p:by x="105000" y="105000"/>
                                    </p:animScale>
                                  </p:childTnLst>
                                </p:cTn>
                              </p:par>
                              <p:par>
                                <p:cTn id="22" presetID="1" presetClass="entr" presetSubtype="0" fill="hold" nodeType="with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childTnLst>
                                </p:cTn>
                              </p:par>
                            </p:childTnLst>
                          </p:cTn>
                        </p:par>
                        <p:par>
                          <p:cTn id="24" fill="hold">
                            <p:stCondLst>
                              <p:cond delay="3500"/>
                            </p:stCondLst>
                            <p:childTnLst>
                              <p:par>
                                <p:cTn id="25" presetID="1" presetClass="entr" presetSubtype="0" fill="hold"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B9AC-BB2E-9B87-3843-3CFF45886AA4}"/>
              </a:ext>
            </a:extLst>
          </p:cNvPr>
          <p:cNvSpPr>
            <a:spLocks noGrp="1"/>
          </p:cNvSpPr>
          <p:nvPr>
            <p:ph type="title"/>
          </p:nvPr>
        </p:nvSpPr>
        <p:spPr/>
        <p:txBody>
          <a:bodyPr/>
          <a:lstStyle/>
          <a:p>
            <a:r>
              <a:rPr lang="en-CA" dirty="0"/>
              <a:t>Notices</a:t>
            </a:r>
          </a:p>
        </p:txBody>
      </p:sp>
      <p:sp>
        <p:nvSpPr>
          <p:cNvPr id="3" name="Content Placeholder 2">
            <a:extLst>
              <a:ext uri="{FF2B5EF4-FFF2-40B4-BE49-F238E27FC236}">
                <a16:creationId xmlns:a16="http://schemas.microsoft.com/office/drawing/2014/main" id="{87539B65-E1BA-2E92-B6C5-16EAACCE87C6}"/>
              </a:ext>
            </a:extLst>
          </p:cNvPr>
          <p:cNvSpPr>
            <a:spLocks noGrp="1"/>
          </p:cNvSpPr>
          <p:nvPr>
            <p:ph idx="1"/>
          </p:nvPr>
        </p:nvSpPr>
        <p:spPr>
          <a:xfrm>
            <a:off x="599090" y="1765738"/>
            <a:ext cx="10907110" cy="4452947"/>
          </a:xfrm>
        </p:spPr>
        <p:txBody>
          <a:bodyPr/>
          <a:lstStyle/>
          <a:p>
            <a:r>
              <a:rPr lang="en-CA" sz="2400" dirty="0"/>
              <a:t>STORM WATCHES AND CLOSURES – in the event of storms or unforeseen closures, we will post on our website as well as send you an email.  We normally only close if the facility is closed.  Therefor if you see from a community posting that the arena is closed, then so are we.  There is the off-chance if our administrator does not have power, they will not be able to email you.  Please don’t call the arena as they are not part of our operation for detailed info.</a:t>
            </a:r>
          </a:p>
          <a:p>
            <a:r>
              <a:rPr lang="en-CA" sz="2400" dirty="0"/>
              <a:t>Along with sending email we also have a bulletin board in the lobby where we will post updated information, special events and more.  Check it out once-in-a-while for new information.</a:t>
            </a:r>
          </a:p>
          <a:p>
            <a:pPr marL="0" indent="0">
              <a:buNone/>
            </a:pPr>
            <a:endParaRPr lang="en-CA" dirty="0"/>
          </a:p>
        </p:txBody>
      </p:sp>
    </p:spTree>
    <p:extLst>
      <p:ext uri="{BB962C8B-B14F-4D97-AF65-F5344CB8AC3E}">
        <p14:creationId xmlns:p14="http://schemas.microsoft.com/office/powerpoint/2010/main" val="2319565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2F3F-D6C5-9BC1-B41F-3B16BFF6C146}"/>
              </a:ext>
            </a:extLst>
          </p:cNvPr>
          <p:cNvSpPr>
            <a:spLocks noGrp="1"/>
          </p:cNvSpPr>
          <p:nvPr>
            <p:ph type="title"/>
          </p:nvPr>
        </p:nvSpPr>
        <p:spPr/>
        <p:txBody>
          <a:bodyPr/>
          <a:lstStyle/>
          <a:p>
            <a:r>
              <a:rPr lang="en-CA" dirty="0"/>
              <a:t>PROGRAM Specifics</a:t>
            </a:r>
          </a:p>
        </p:txBody>
      </p:sp>
      <p:sp>
        <p:nvSpPr>
          <p:cNvPr id="3" name="Content Placeholder 2">
            <a:extLst>
              <a:ext uri="{FF2B5EF4-FFF2-40B4-BE49-F238E27FC236}">
                <a16:creationId xmlns:a16="http://schemas.microsoft.com/office/drawing/2014/main" id="{CD7332A4-FF6F-3CEA-DAFE-3E2584236895}"/>
              </a:ext>
            </a:extLst>
          </p:cNvPr>
          <p:cNvSpPr>
            <a:spLocks noGrp="1"/>
          </p:cNvSpPr>
          <p:nvPr>
            <p:ph idx="1"/>
          </p:nvPr>
        </p:nvSpPr>
        <p:spPr>
          <a:xfrm>
            <a:off x="685800" y="2194560"/>
            <a:ext cx="9146458" cy="4024125"/>
          </a:xfrm>
        </p:spPr>
        <p:txBody>
          <a:bodyPr/>
          <a:lstStyle/>
          <a:p>
            <a:r>
              <a:rPr lang="en-CA" dirty="0"/>
              <a:t>SPSC runs the updated approved Skate Canada </a:t>
            </a:r>
            <a:r>
              <a:rPr lang="en-CA" dirty="0" err="1"/>
              <a:t>Powerskate</a:t>
            </a:r>
            <a:r>
              <a:rPr lang="en-CA" dirty="0"/>
              <a:t> Program.</a:t>
            </a:r>
          </a:p>
          <a:p>
            <a:r>
              <a:rPr lang="en-CA" dirty="0"/>
              <a:t>There are varied levels of skaters on the session</a:t>
            </a:r>
          </a:p>
          <a:p>
            <a:pPr lvl="1"/>
            <a:r>
              <a:rPr lang="en-CA" dirty="0"/>
              <a:t>Early Stage of Development</a:t>
            </a:r>
          </a:p>
          <a:p>
            <a:pPr lvl="1"/>
            <a:r>
              <a:rPr lang="en-CA" dirty="0"/>
              <a:t>Moderate Stage of Development</a:t>
            </a:r>
          </a:p>
          <a:p>
            <a:pPr lvl="1"/>
            <a:r>
              <a:rPr lang="en-CA" dirty="0"/>
              <a:t>Advanced Stage of Development</a:t>
            </a:r>
          </a:p>
          <a:p>
            <a:r>
              <a:rPr lang="en-CA" dirty="0"/>
              <a:t>Skaters will work in a group format on varied skills with different targeted expectations to achieve the quality required at their stage of development.</a:t>
            </a:r>
          </a:p>
          <a:p>
            <a:r>
              <a:rPr lang="en-CA" dirty="0"/>
              <a:t>NEW – includes and off-ice component</a:t>
            </a:r>
          </a:p>
          <a:p>
            <a:endParaRPr lang="en-CA" dirty="0"/>
          </a:p>
        </p:txBody>
      </p:sp>
    </p:spTree>
    <p:extLst>
      <p:ext uri="{BB962C8B-B14F-4D97-AF65-F5344CB8AC3E}">
        <p14:creationId xmlns:p14="http://schemas.microsoft.com/office/powerpoint/2010/main" val="321691269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Vapor Trail</Template>
  <TotalTime>484</TotalTime>
  <Words>844</Words>
  <Application>Microsoft Office PowerPoint</Application>
  <PresentationFormat>Widescreen</PresentationFormat>
  <Paragraphs>66</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Century Gothic</vt:lpstr>
      <vt:lpstr>Vapor Trail</vt:lpstr>
      <vt:lpstr>POWERSKATE PARENT MEETING  Important highlights</vt:lpstr>
      <vt:lpstr>Welcome to POWERskate</vt:lpstr>
      <vt:lpstr>Where to find things</vt:lpstr>
      <vt:lpstr>How to find things</vt:lpstr>
      <vt:lpstr>Your Account               </vt:lpstr>
      <vt:lpstr>PowerPoint Presentation</vt:lpstr>
      <vt:lpstr>PowerPoint Presentation</vt:lpstr>
      <vt:lpstr>Notices</vt:lpstr>
      <vt:lpstr>PROGRAM Specifics</vt:lpstr>
      <vt:lpstr>Coaching Staff</vt:lpstr>
      <vt:lpstr>Healthy Kids! Active Kids! Fundraiser</vt:lpstr>
      <vt:lpstr>PowerPoint Presentation</vt:lpstr>
      <vt:lpstr>Club Apparel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CANSKATE PARENT MEETING</dc:title>
  <dc:creator>Laurie Godfrey</dc:creator>
  <cp:lastModifiedBy>Laurie Godfrey</cp:lastModifiedBy>
  <cp:revision>8</cp:revision>
  <dcterms:created xsi:type="dcterms:W3CDTF">2023-10-02T10:22:05Z</dcterms:created>
  <dcterms:modified xsi:type="dcterms:W3CDTF">2024-11-02T22:28:07Z</dcterms:modified>
</cp:coreProperties>
</file>